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1" r:id="rId4"/>
  </p:sldMasterIdLst>
  <p:notesMasterIdLst>
    <p:notesMasterId r:id="rId19"/>
  </p:notesMasterIdLst>
  <p:handoutMasterIdLst>
    <p:handoutMasterId r:id="rId20"/>
  </p:handoutMasterIdLst>
  <p:sldIdLst>
    <p:sldId id="532" r:id="rId5"/>
    <p:sldId id="950" r:id="rId6"/>
    <p:sldId id="952" r:id="rId7"/>
    <p:sldId id="953" r:id="rId8"/>
    <p:sldId id="961" r:id="rId9"/>
    <p:sldId id="954" r:id="rId10"/>
    <p:sldId id="962" r:id="rId11"/>
    <p:sldId id="955" r:id="rId12"/>
    <p:sldId id="956" r:id="rId13"/>
    <p:sldId id="958" r:id="rId14"/>
    <p:sldId id="959" r:id="rId15"/>
    <p:sldId id="960" r:id="rId16"/>
    <p:sldId id="957" r:id="rId17"/>
    <p:sldId id="843" r:id="rId18"/>
  </p:sldIdLst>
  <p:sldSz cx="9144000" cy="6858000" type="screen4x3"/>
  <p:notesSz cx="6934200" cy="92329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12">
          <p15:clr>
            <a:srgbClr val="A4A3A4"/>
          </p15:clr>
        </p15:guide>
        <p15:guide id="2" orient="horz" pos="1152" userDrawn="1">
          <p15:clr>
            <a:srgbClr val="A4A3A4"/>
          </p15:clr>
        </p15:guide>
        <p15:guide id="3" pos="2880">
          <p15:clr>
            <a:srgbClr val="A4A3A4"/>
          </p15:clr>
        </p15:guide>
        <p15:guide id="4" pos="336">
          <p15:clr>
            <a:srgbClr val="A4A3A4"/>
          </p15:clr>
        </p15:guide>
        <p15:guide id="5" pos="144">
          <p15:clr>
            <a:srgbClr val="A4A3A4"/>
          </p15:clr>
        </p15:guide>
      </p15:sldGuideLst>
    </p:ext>
    <p:ext uri="{2D200454-40CA-4A62-9FC3-DE9A4176ACB9}">
      <p15:notesGuideLst xmlns:p15="http://schemas.microsoft.com/office/powerpoint/2012/main">
        <p15:guide id="1" orient="horz" pos="2908" userDrawn="1">
          <p15:clr>
            <a:srgbClr val="A4A3A4"/>
          </p15:clr>
        </p15:guide>
        <p15:guide id="2" pos="218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hn Foreman" initials="JF" lastIdx="38"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DE59E"/>
    <a:srgbClr val="00CC00"/>
    <a:srgbClr val="66FF33"/>
    <a:srgbClr val="000080"/>
    <a:srgbClr val="B62031"/>
    <a:srgbClr val="4C216D"/>
    <a:srgbClr val="1A4680"/>
    <a:srgbClr val="3C4F82"/>
    <a:srgbClr val="003366"/>
    <a:srgbClr val="33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70" autoAdjust="0"/>
    <p:restoredTop sz="96055" autoAdjust="0"/>
  </p:normalViewPr>
  <p:slideViewPr>
    <p:cSldViewPr showGuides="1">
      <p:cViewPr varScale="1">
        <p:scale>
          <a:sx n="127" d="100"/>
          <a:sy n="127" d="100"/>
        </p:scale>
        <p:origin x="1062" y="126"/>
      </p:cViewPr>
      <p:guideLst>
        <p:guide orient="horz" pos="912"/>
        <p:guide orient="horz" pos="1152"/>
        <p:guide pos="2880"/>
        <p:guide pos="336"/>
        <p:guide pos="144"/>
      </p:guideLst>
    </p:cSldViewPr>
  </p:slideViewPr>
  <p:notesTextViewPr>
    <p:cViewPr>
      <p:scale>
        <a:sx n="3" d="2"/>
        <a:sy n="3" d="2"/>
      </p:scale>
      <p:origin x="0" y="0"/>
    </p:cViewPr>
  </p:notesTextViewPr>
  <p:sorterViewPr>
    <p:cViewPr>
      <p:scale>
        <a:sx n="100" d="100"/>
        <a:sy n="100" d="100"/>
      </p:scale>
      <p:origin x="0" y="0"/>
    </p:cViewPr>
  </p:sorterViewPr>
  <p:notesViewPr>
    <p:cSldViewPr showGuides="1">
      <p:cViewPr varScale="1">
        <p:scale>
          <a:sx n="77" d="100"/>
          <a:sy n="77" d="100"/>
        </p:scale>
        <p:origin x="3400" y="76"/>
      </p:cViewPr>
      <p:guideLst>
        <p:guide orient="horz" pos="2908"/>
        <p:guide pos="218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05138" cy="46355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27475" y="1"/>
            <a:ext cx="3005138" cy="463550"/>
          </a:xfrm>
          <a:prstGeom prst="rect">
            <a:avLst/>
          </a:prstGeom>
        </p:spPr>
        <p:txBody>
          <a:bodyPr vert="horz" lIns="91440" tIns="45720" rIns="91440" bIns="45720" rtlCol="0"/>
          <a:lstStyle>
            <a:lvl1pPr algn="r">
              <a:defRPr sz="1200"/>
            </a:lvl1pPr>
          </a:lstStyle>
          <a:p>
            <a:fld id="{192A4CF0-EB39-4D3B-8F54-E92E79ECA321}" type="datetimeFigureOut">
              <a:rPr lang="en-US" smtClean="0"/>
              <a:t>6/15/2016</a:t>
            </a:fld>
            <a:endParaRPr lang="en-US" dirty="0"/>
          </a:p>
        </p:txBody>
      </p:sp>
      <p:sp>
        <p:nvSpPr>
          <p:cNvPr id="4" name="Footer Placeholder 3"/>
          <p:cNvSpPr>
            <a:spLocks noGrp="1"/>
          </p:cNvSpPr>
          <p:nvPr>
            <p:ph type="ftr" sz="quarter" idx="2"/>
          </p:nvPr>
        </p:nvSpPr>
        <p:spPr>
          <a:xfrm>
            <a:off x="0" y="8769350"/>
            <a:ext cx="3005138" cy="46355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27475" y="8769350"/>
            <a:ext cx="3005138" cy="463550"/>
          </a:xfrm>
          <a:prstGeom prst="rect">
            <a:avLst/>
          </a:prstGeom>
        </p:spPr>
        <p:txBody>
          <a:bodyPr vert="horz" lIns="91440" tIns="45720" rIns="91440" bIns="45720" rtlCol="0" anchor="b"/>
          <a:lstStyle>
            <a:lvl1pPr algn="r">
              <a:defRPr sz="1200"/>
            </a:lvl1pPr>
          </a:lstStyle>
          <a:p>
            <a:fld id="{65629CF6-B939-499A-A9F5-E1352AE1DF2C}" type="slidenum">
              <a:rPr lang="en-US" smtClean="0"/>
              <a:t>‹#›</a:t>
            </a:fld>
            <a:endParaRPr lang="en-US" dirty="0"/>
          </a:p>
        </p:txBody>
      </p:sp>
    </p:spTree>
    <p:extLst>
      <p:ext uri="{BB962C8B-B14F-4D97-AF65-F5344CB8AC3E}">
        <p14:creationId xmlns:p14="http://schemas.microsoft.com/office/powerpoint/2010/main" val="33600031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1645"/>
          </a:xfrm>
          <a:prstGeom prst="rect">
            <a:avLst/>
          </a:prstGeom>
        </p:spPr>
        <p:txBody>
          <a:bodyPr vert="horz" lIns="92382" tIns="46191" rIns="92382" bIns="46191" rtlCol="0"/>
          <a:lstStyle>
            <a:lvl1pPr algn="l">
              <a:defRPr sz="1200"/>
            </a:lvl1pPr>
          </a:lstStyle>
          <a:p>
            <a:endParaRPr lang="en-US" dirty="0"/>
          </a:p>
        </p:txBody>
      </p:sp>
      <p:sp>
        <p:nvSpPr>
          <p:cNvPr id="3" name="Date Placeholder 2"/>
          <p:cNvSpPr>
            <a:spLocks noGrp="1"/>
          </p:cNvSpPr>
          <p:nvPr>
            <p:ph type="dt" idx="1"/>
          </p:nvPr>
        </p:nvSpPr>
        <p:spPr>
          <a:xfrm>
            <a:off x="3927776" y="0"/>
            <a:ext cx="3004820" cy="461645"/>
          </a:xfrm>
          <a:prstGeom prst="rect">
            <a:avLst/>
          </a:prstGeom>
        </p:spPr>
        <p:txBody>
          <a:bodyPr vert="horz" lIns="92382" tIns="46191" rIns="92382" bIns="46191" rtlCol="0"/>
          <a:lstStyle>
            <a:lvl1pPr algn="r">
              <a:defRPr sz="1200"/>
            </a:lvl1pPr>
          </a:lstStyle>
          <a:p>
            <a:fld id="{62D4CF21-FB6F-4043-9EDD-05397CACE2E7}" type="datetimeFigureOut">
              <a:rPr lang="en-US" smtClean="0"/>
              <a:t>6/15/2016</a:t>
            </a:fld>
            <a:endParaRPr lang="en-US" dirty="0"/>
          </a:p>
        </p:txBody>
      </p:sp>
      <p:sp>
        <p:nvSpPr>
          <p:cNvPr id="4" name="Slide Image Placeholder 3"/>
          <p:cNvSpPr>
            <a:spLocks noGrp="1" noRot="1" noChangeAspect="1"/>
          </p:cNvSpPr>
          <p:nvPr>
            <p:ph type="sldImg" idx="2"/>
          </p:nvPr>
        </p:nvSpPr>
        <p:spPr>
          <a:xfrm>
            <a:off x="1158875" y="690563"/>
            <a:ext cx="4616450" cy="3462337"/>
          </a:xfrm>
          <a:prstGeom prst="rect">
            <a:avLst/>
          </a:prstGeom>
          <a:noFill/>
          <a:ln w="12700">
            <a:solidFill>
              <a:prstClr val="black"/>
            </a:solidFill>
          </a:ln>
        </p:spPr>
        <p:txBody>
          <a:bodyPr vert="horz" lIns="92382" tIns="46191" rIns="92382" bIns="46191" rtlCol="0" anchor="ctr"/>
          <a:lstStyle/>
          <a:p>
            <a:endParaRPr lang="en-US" dirty="0"/>
          </a:p>
        </p:txBody>
      </p:sp>
      <p:sp>
        <p:nvSpPr>
          <p:cNvPr id="5" name="Notes Placeholder 4"/>
          <p:cNvSpPr>
            <a:spLocks noGrp="1"/>
          </p:cNvSpPr>
          <p:nvPr>
            <p:ph type="body" sz="quarter" idx="3"/>
          </p:nvPr>
        </p:nvSpPr>
        <p:spPr>
          <a:xfrm>
            <a:off x="693420" y="4385629"/>
            <a:ext cx="5547360" cy="4154805"/>
          </a:xfrm>
          <a:prstGeom prst="rect">
            <a:avLst/>
          </a:prstGeom>
        </p:spPr>
        <p:txBody>
          <a:bodyPr vert="horz" lIns="92382" tIns="46191" rIns="92382" bIns="4619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69653"/>
            <a:ext cx="3004820" cy="461645"/>
          </a:xfrm>
          <a:prstGeom prst="rect">
            <a:avLst/>
          </a:prstGeom>
        </p:spPr>
        <p:txBody>
          <a:bodyPr vert="horz" lIns="92382" tIns="46191" rIns="92382" bIns="46191"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27776" y="8769653"/>
            <a:ext cx="3004820" cy="461645"/>
          </a:xfrm>
          <a:prstGeom prst="rect">
            <a:avLst/>
          </a:prstGeom>
        </p:spPr>
        <p:txBody>
          <a:bodyPr vert="horz" lIns="92382" tIns="46191" rIns="92382" bIns="46191" rtlCol="0" anchor="b"/>
          <a:lstStyle>
            <a:lvl1pPr algn="r">
              <a:defRPr sz="1200"/>
            </a:lvl1pPr>
          </a:lstStyle>
          <a:p>
            <a:fld id="{1FD38001-20E0-4D27-9A63-CDFA4980CA58}" type="slidenum">
              <a:rPr lang="en-US" smtClean="0"/>
              <a:t>‹#›</a:t>
            </a:fld>
            <a:endParaRPr lang="en-US" dirty="0"/>
          </a:p>
        </p:txBody>
      </p:sp>
    </p:spTree>
    <p:extLst>
      <p:ext uri="{BB962C8B-B14F-4D97-AF65-F5344CB8AC3E}">
        <p14:creationId xmlns:p14="http://schemas.microsoft.com/office/powerpoint/2010/main" val="812286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4"/>
          <p:cNvSpPr>
            <a:spLocks noGrp="1" noChangeArrowheads="1"/>
          </p:cNvSpPr>
          <p:nvPr>
            <p:ph type="hdr" sz="quarter"/>
          </p:nvPr>
        </p:nvSpPr>
        <p:spPr>
          <a:ln/>
        </p:spPr>
        <p:txBody>
          <a:bodyPr/>
          <a:lstStyle/>
          <a:p>
            <a:r>
              <a:rPr lang="en-US" dirty="0" smtClean="0">
                <a:solidFill>
                  <a:srgbClr val="000000"/>
                </a:solidFill>
              </a:rPr>
              <a:t>Author</a:t>
            </a:r>
            <a:endParaRPr lang="en-US" dirty="0">
              <a:solidFill>
                <a:srgbClr val="000000"/>
              </a:solidFill>
            </a:endParaRPr>
          </a:p>
          <a:p>
            <a:r>
              <a:rPr lang="en-US" dirty="0" smtClean="0">
                <a:solidFill>
                  <a:srgbClr val="000000"/>
                </a:solidFill>
              </a:rPr>
              <a:t>Software Engineering Institute</a:t>
            </a:r>
            <a:endParaRPr lang="en-US" dirty="0">
              <a:solidFill>
                <a:srgbClr val="000000"/>
              </a:solidFill>
            </a:endParaRPr>
          </a:p>
        </p:txBody>
      </p:sp>
      <p:sp>
        <p:nvSpPr>
          <p:cNvPr id="5" name="Rectangle 25"/>
          <p:cNvSpPr>
            <a:spLocks noGrp="1" noChangeArrowheads="1"/>
          </p:cNvSpPr>
          <p:nvPr>
            <p:ph type="dt" idx="1"/>
          </p:nvPr>
        </p:nvSpPr>
        <p:spPr>
          <a:ln/>
        </p:spPr>
        <p:txBody>
          <a:bodyPr/>
          <a:lstStyle/>
          <a:p>
            <a:fld id="{D8F348F5-97A1-4309-ADC6-A00DD72A5AB8}" type="datetime1">
              <a:rPr lang="en-US">
                <a:solidFill>
                  <a:srgbClr val="000000"/>
                </a:solidFill>
              </a:rPr>
              <a:pPr/>
              <a:t>6/15/2016</a:t>
            </a:fld>
            <a:endParaRPr lang="en-US" dirty="0">
              <a:solidFill>
                <a:srgbClr val="000000"/>
              </a:solidFill>
            </a:endParaRPr>
          </a:p>
        </p:txBody>
      </p:sp>
      <p:sp>
        <p:nvSpPr>
          <p:cNvPr id="876546" name="Rectangle 2"/>
          <p:cNvSpPr>
            <a:spLocks noGrp="1" noRot="1" noChangeAspect="1" noChangeArrowheads="1" noTextEdit="1"/>
          </p:cNvSpPr>
          <p:nvPr>
            <p:ph type="sldImg"/>
          </p:nvPr>
        </p:nvSpPr>
        <p:spPr>
          <a:ln/>
        </p:spPr>
      </p:sp>
      <p:sp>
        <p:nvSpPr>
          <p:cNvPr id="876547" name="Rectangle 3"/>
          <p:cNvSpPr>
            <a:spLocks noGrp="1" noChangeArrowheads="1"/>
          </p:cNvSpPr>
          <p:nvPr>
            <p:ph type="body" idx="1"/>
          </p:nvPr>
        </p:nvSpPr>
        <p:spPr/>
        <p:txBody>
          <a:bodyPr/>
          <a:lstStyle/>
          <a:p>
            <a:pPr marL="233376" indent="-233376"/>
            <a:r>
              <a:rPr lang="en-US" b="1" dirty="0"/>
              <a:t>Title Slide</a:t>
            </a:r>
          </a:p>
          <a:p>
            <a:pPr marL="700128" lvl="1" indent="-350065"/>
            <a:r>
              <a:rPr lang="en-US" dirty="0"/>
              <a:t>Title and Subtitle text blocks should not be moved from their position if at all possible.</a:t>
            </a:r>
          </a:p>
          <a:p>
            <a:pPr marL="233376" indent="-233376"/>
            <a:endParaRPr lang="en-US" dirty="0"/>
          </a:p>
          <a:p>
            <a:pPr marL="233376" indent="-233376"/>
            <a:endParaRPr lang="en-US" dirty="0"/>
          </a:p>
          <a:p>
            <a:pPr marL="233376" indent="-233376"/>
            <a:endParaRPr lang="en-US" dirty="0"/>
          </a:p>
        </p:txBody>
      </p:sp>
    </p:spTree>
    <p:extLst>
      <p:ext uri="{BB962C8B-B14F-4D97-AF65-F5344CB8AC3E}">
        <p14:creationId xmlns:p14="http://schemas.microsoft.com/office/powerpoint/2010/main" val="3132407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D38001-20E0-4D27-9A63-CDFA4980CA58}" type="slidenum">
              <a:rPr lang="en-US" smtClean="0"/>
              <a:t>2</a:t>
            </a:fld>
            <a:endParaRPr lang="en-US" dirty="0"/>
          </a:p>
        </p:txBody>
      </p:sp>
    </p:spTree>
    <p:extLst>
      <p:ext uri="{BB962C8B-B14F-4D97-AF65-F5344CB8AC3E}">
        <p14:creationId xmlns:p14="http://schemas.microsoft.com/office/powerpoint/2010/main" val="3544129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D38001-20E0-4D27-9A63-CDFA4980CA58}" type="slidenum">
              <a:rPr lang="en-US" smtClean="0"/>
              <a:t>9</a:t>
            </a:fld>
            <a:endParaRPr lang="en-US" dirty="0"/>
          </a:p>
        </p:txBody>
      </p:sp>
    </p:spTree>
    <p:extLst>
      <p:ext uri="{BB962C8B-B14F-4D97-AF65-F5344CB8AC3E}">
        <p14:creationId xmlns:p14="http://schemas.microsoft.com/office/powerpoint/2010/main" val="3535412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D38001-20E0-4D27-9A63-CDFA4980CA58}" type="slidenum">
              <a:rPr lang="en-US" smtClean="0"/>
              <a:t>10</a:t>
            </a:fld>
            <a:endParaRPr lang="en-US" dirty="0"/>
          </a:p>
        </p:txBody>
      </p:sp>
    </p:spTree>
    <p:extLst>
      <p:ext uri="{BB962C8B-B14F-4D97-AF65-F5344CB8AC3E}">
        <p14:creationId xmlns:p14="http://schemas.microsoft.com/office/powerpoint/2010/main" val="2356322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D38001-20E0-4D27-9A63-CDFA4980CA58}" type="slidenum">
              <a:rPr lang="en-US" smtClean="0"/>
              <a:t>11</a:t>
            </a:fld>
            <a:endParaRPr lang="en-US" dirty="0"/>
          </a:p>
        </p:txBody>
      </p:sp>
    </p:spTree>
    <p:extLst>
      <p:ext uri="{BB962C8B-B14F-4D97-AF65-F5344CB8AC3E}">
        <p14:creationId xmlns:p14="http://schemas.microsoft.com/office/powerpoint/2010/main" val="4187776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D38001-20E0-4D27-9A63-CDFA4980CA58}" type="slidenum">
              <a:rPr lang="en-US" smtClean="0"/>
              <a:t>12</a:t>
            </a:fld>
            <a:endParaRPr lang="en-US" dirty="0"/>
          </a:p>
        </p:txBody>
      </p:sp>
    </p:spTree>
    <p:extLst>
      <p:ext uri="{BB962C8B-B14F-4D97-AF65-F5344CB8AC3E}">
        <p14:creationId xmlns:p14="http://schemas.microsoft.com/office/powerpoint/2010/main" val="38072480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D38001-20E0-4D27-9A63-CDFA4980CA58}" type="slidenum">
              <a:rPr lang="en-US" smtClean="0"/>
              <a:t>13</a:t>
            </a:fld>
            <a:endParaRPr lang="en-US" dirty="0"/>
          </a:p>
        </p:txBody>
      </p:sp>
    </p:spTree>
    <p:extLst>
      <p:ext uri="{BB962C8B-B14F-4D97-AF65-F5344CB8AC3E}">
        <p14:creationId xmlns:p14="http://schemas.microsoft.com/office/powerpoint/2010/main" val="2855343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D38001-20E0-4D27-9A63-CDFA4980CA58}" type="slidenum">
              <a:rPr lang="en-US" smtClean="0"/>
              <a:t>14</a:t>
            </a:fld>
            <a:endParaRPr lang="en-US" dirty="0"/>
          </a:p>
        </p:txBody>
      </p:sp>
    </p:spTree>
    <p:extLst>
      <p:ext uri="{BB962C8B-B14F-4D97-AF65-F5344CB8AC3E}">
        <p14:creationId xmlns:p14="http://schemas.microsoft.com/office/powerpoint/2010/main" val="34765379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Placeholder 5"/>
          <p:cNvPicPr>
            <a:picLocks noChangeAspect="1"/>
          </p:cNvPicPr>
          <p:nvPr userDrawn="1"/>
        </p:nvPicPr>
        <p:blipFill rotWithShape="1">
          <a:blip r:embed="rId2" cstate="screen">
            <a:extLst>
              <a:ext uri="{28A0092B-C50C-407E-A947-70E740481C1C}">
                <a14:useLocalDpi xmlns:a14="http://schemas.microsoft.com/office/drawing/2010/main"/>
              </a:ext>
            </a:extLst>
          </a:blip>
          <a:srcRect l="9026"/>
          <a:stretch/>
        </p:blipFill>
        <p:spPr>
          <a:xfrm>
            <a:off x="6059156" y="0"/>
            <a:ext cx="3084843" cy="6375400"/>
          </a:xfrm>
          <a:prstGeom prst="rect">
            <a:avLst/>
          </a:prstGeom>
        </p:spPr>
      </p:pic>
      <p:sp>
        <p:nvSpPr>
          <p:cNvPr id="7" name="Rectangle 6"/>
          <p:cNvSpPr/>
          <p:nvPr userDrawn="1"/>
        </p:nvSpPr>
        <p:spPr bwMode="auto">
          <a:xfrm>
            <a:off x="2" y="-17418"/>
            <a:ext cx="6059154" cy="6400800"/>
          </a:xfrm>
          <a:prstGeom prst="rect">
            <a:avLst/>
          </a:prstGeom>
          <a:solidFill>
            <a:srgbClr val="005695"/>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solidFill>
                <a:prstClr val="black"/>
              </a:solidFill>
              <a:latin typeface="Arial" charset="0"/>
              <a:ea typeface="ＭＳ Ｐゴシック" pitchFamily="1" charset="-128"/>
            </a:endParaRPr>
          </a:p>
        </p:txBody>
      </p:sp>
      <p:sp>
        <p:nvSpPr>
          <p:cNvPr id="2" name="Title 1"/>
          <p:cNvSpPr>
            <a:spLocks noGrp="1"/>
          </p:cNvSpPr>
          <p:nvPr>
            <p:ph type="ctrTitle" hasCustomPrompt="1"/>
          </p:nvPr>
        </p:nvSpPr>
        <p:spPr>
          <a:xfrm>
            <a:off x="392113" y="266700"/>
            <a:ext cx="4789487" cy="3657600"/>
          </a:xfrm>
        </p:spPr>
        <p:txBody>
          <a:bodyPr anchor="b">
            <a:normAutofit/>
          </a:bodyPr>
          <a:lstStyle>
            <a:lvl1pPr algn="l">
              <a:defRPr sz="3200">
                <a:solidFill>
                  <a:schemeClr val="bg1"/>
                </a:solidFill>
              </a:defRPr>
            </a:lvl1pPr>
          </a:lstStyle>
          <a:p>
            <a:r>
              <a:rPr lang="en-US" dirty="0" smtClean="0"/>
              <a:t>Click to edit Master </a:t>
            </a:r>
            <a:br>
              <a:rPr lang="en-US" dirty="0" smtClean="0"/>
            </a:br>
            <a:r>
              <a:rPr lang="en-US" dirty="0" smtClean="0"/>
              <a:t>title style</a:t>
            </a:r>
            <a:endParaRPr lang="en-US" dirty="0"/>
          </a:p>
        </p:txBody>
      </p:sp>
      <p:sp>
        <p:nvSpPr>
          <p:cNvPr id="3" name="Subtitle 2"/>
          <p:cNvSpPr>
            <a:spLocks noGrp="1"/>
          </p:cNvSpPr>
          <p:nvPr>
            <p:ph type="subTitle" idx="1"/>
          </p:nvPr>
        </p:nvSpPr>
        <p:spPr>
          <a:xfrm>
            <a:off x="392113" y="4076700"/>
            <a:ext cx="4789487" cy="1295400"/>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11" name="TextBox 10"/>
          <p:cNvSpPr txBox="1"/>
          <p:nvPr userDrawn="1"/>
        </p:nvSpPr>
        <p:spPr>
          <a:xfrm>
            <a:off x="381000" y="5493287"/>
            <a:ext cx="4789487" cy="646331"/>
          </a:xfrm>
          <a:prstGeom prst="rect">
            <a:avLst/>
          </a:prstGeom>
          <a:noFill/>
        </p:spPr>
        <p:txBody>
          <a:bodyPr wrap="square" lIns="0" tIns="0" rIns="0" bIns="0" rtlCol="0">
            <a:spAutoFit/>
          </a:bodyPr>
          <a:lstStyle/>
          <a:p>
            <a:r>
              <a:rPr lang="en-US" sz="1400" dirty="0" smtClean="0">
                <a:solidFill>
                  <a:prstClr val="white"/>
                </a:solidFill>
                <a:latin typeface="Arial" panose="020B0604020202020204" pitchFamily="34" charset="0"/>
                <a:cs typeface="Arial" panose="020B0604020202020204" pitchFamily="34" charset="0"/>
              </a:rPr>
              <a:t>Software Engineering Institute</a:t>
            </a:r>
          </a:p>
          <a:p>
            <a:r>
              <a:rPr lang="en-US" sz="1400" dirty="0" smtClean="0">
                <a:solidFill>
                  <a:prstClr val="white"/>
                </a:solidFill>
                <a:latin typeface="Arial" panose="020B0604020202020204" pitchFamily="34" charset="0"/>
                <a:cs typeface="Arial" panose="020B0604020202020204" pitchFamily="34" charset="0"/>
              </a:rPr>
              <a:t>Carnegie Mellon University</a:t>
            </a:r>
          </a:p>
          <a:p>
            <a:r>
              <a:rPr lang="en-US" sz="1400" dirty="0" smtClean="0">
                <a:solidFill>
                  <a:prstClr val="white"/>
                </a:solidFill>
                <a:latin typeface="Arial" panose="020B0604020202020204" pitchFamily="34" charset="0"/>
                <a:cs typeface="Arial" panose="020B0604020202020204" pitchFamily="34" charset="0"/>
              </a:rPr>
              <a:t>Pittsburgh, PA  15213</a:t>
            </a:r>
          </a:p>
        </p:txBody>
      </p:sp>
      <p:sp>
        <p:nvSpPr>
          <p:cNvPr id="15" name="Rectangle 14"/>
          <p:cNvSpPr/>
          <p:nvPr userDrawn="1"/>
        </p:nvSpPr>
        <p:spPr>
          <a:xfrm>
            <a:off x="0" y="6340093"/>
            <a:ext cx="9144000" cy="5179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7676" y="6428712"/>
            <a:ext cx="5105400" cy="345048"/>
          </a:xfrm>
          <a:prstGeom prst="rect">
            <a:avLst/>
          </a:prstGeom>
        </p:spPr>
      </p:pic>
      <p:sp>
        <p:nvSpPr>
          <p:cNvPr id="18" name="Rectangle 25"/>
          <p:cNvSpPr>
            <a:spLocks noChangeArrowheads="1"/>
          </p:cNvSpPr>
          <p:nvPr userDrawn="1"/>
        </p:nvSpPr>
        <p:spPr bwMode="white">
          <a:xfrm>
            <a:off x="6788759" y="6410978"/>
            <a:ext cx="1936141" cy="194534"/>
          </a:xfrm>
          <a:prstGeom prst="rect">
            <a:avLst/>
          </a:prstGeom>
          <a:noFill/>
          <a:ln w="9525">
            <a:noFill/>
            <a:miter lim="800000"/>
            <a:headEnd/>
            <a:tailEnd/>
          </a:ln>
          <a:effectLst/>
        </p:spPr>
        <p:txBody>
          <a:bodyPr wrap="square" lIns="0" tIns="0" rIns="0" bIns="45714">
            <a:spAutoFit/>
          </a:bodyPr>
          <a:lstStyle/>
          <a:p>
            <a:pPr eaLnBrk="0" hangingPunct="0">
              <a:lnSpc>
                <a:spcPts val="1300"/>
              </a:lnSpc>
              <a:spcBef>
                <a:spcPct val="0"/>
              </a:spcBef>
            </a:pPr>
            <a:r>
              <a:rPr lang="en-US" sz="800" b="1" dirty="0">
                <a:solidFill>
                  <a:prstClr val="white"/>
                </a:solidFill>
                <a:latin typeface="Arial" panose="020B0604020202020204" pitchFamily="34" charset="0"/>
                <a:cs typeface="Arial" panose="020B0604020202020204" pitchFamily="34" charset="0"/>
              </a:rPr>
              <a:t>© </a:t>
            </a:r>
            <a:r>
              <a:rPr lang="en-US" sz="800" b="1" dirty="0" smtClean="0">
                <a:solidFill>
                  <a:prstClr val="white"/>
                </a:solidFill>
                <a:latin typeface="Arial" panose="020B0604020202020204" pitchFamily="34" charset="0"/>
                <a:cs typeface="Arial" panose="020B0604020202020204" pitchFamily="34" charset="0"/>
              </a:rPr>
              <a:t>2016 </a:t>
            </a:r>
            <a:r>
              <a:rPr lang="en-US" sz="800" b="1" dirty="0">
                <a:solidFill>
                  <a:prstClr val="white"/>
                </a:solidFill>
                <a:latin typeface="Arial" panose="020B0604020202020204" pitchFamily="34" charset="0"/>
                <a:cs typeface="Arial" panose="020B0604020202020204" pitchFamily="34" charset="0"/>
              </a:rPr>
              <a:t>Carnegie Mellon University</a:t>
            </a:r>
          </a:p>
        </p:txBody>
      </p:sp>
      <p:sp>
        <p:nvSpPr>
          <p:cNvPr id="19" name="TextBox 18"/>
          <p:cNvSpPr txBox="1"/>
          <p:nvPr userDrawn="1"/>
        </p:nvSpPr>
        <p:spPr>
          <a:xfrm>
            <a:off x="6788760" y="6591448"/>
            <a:ext cx="1936140" cy="92333"/>
          </a:xfrm>
          <a:prstGeom prst="rect">
            <a:avLst/>
          </a:prstGeom>
          <a:noFill/>
        </p:spPr>
        <p:txBody>
          <a:bodyPr wrap="square" lIns="0" tIns="0" rIns="0" bIns="0" rtlCol="0">
            <a:spAutoFit/>
          </a:bodyPr>
          <a:lstStyle/>
          <a:p>
            <a:r>
              <a:rPr lang="en-US" sz="600" dirty="0" smtClean="0">
                <a:solidFill>
                  <a:prstClr val="white"/>
                </a:solidFill>
                <a:latin typeface="Arial" charset="0"/>
                <a:ea typeface="ＭＳ Ｐゴシック" pitchFamily="1" charset="-128"/>
              </a:rPr>
              <a:t>[Insert Distribution Statement Here]</a:t>
            </a:r>
          </a:p>
        </p:txBody>
      </p:sp>
      <p:sp>
        <p:nvSpPr>
          <p:cNvPr id="12" name="TextBox 11"/>
          <p:cNvSpPr txBox="1"/>
          <p:nvPr userDrawn="1"/>
        </p:nvSpPr>
        <p:spPr>
          <a:xfrm>
            <a:off x="6788760" y="6707844"/>
            <a:ext cx="1936140" cy="92333"/>
          </a:xfrm>
          <a:prstGeom prst="rect">
            <a:avLst/>
          </a:prstGeom>
          <a:noFill/>
        </p:spPr>
        <p:txBody>
          <a:bodyPr wrap="square" lIns="0" tIns="0" rIns="0" bIns="0" rtlCol="0">
            <a:spAutoFit/>
          </a:bodyPr>
          <a:lstStyle/>
          <a:p>
            <a:r>
              <a:rPr lang="en-US" sz="600" dirty="0" smtClean="0">
                <a:solidFill>
                  <a:prstClr val="white"/>
                </a:solidFill>
                <a:latin typeface="Arial" charset="0"/>
                <a:ea typeface="ＭＳ Ｐゴシック" pitchFamily="1" charset="-128"/>
              </a:rPr>
              <a:t>REV-03.18.2016.0</a:t>
            </a:r>
          </a:p>
        </p:txBody>
      </p:sp>
    </p:spTree>
    <p:extLst>
      <p:ext uri="{BB962C8B-B14F-4D97-AF65-F5344CB8AC3E}">
        <p14:creationId xmlns:p14="http://schemas.microsoft.com/office/powerpoint/2010/main" val="34751985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ection Header plain">
    <p:bg>
      <p:bgPr>
        <a:solidFill>
          <a:schemeClr val="bg1"/>
        </a:solidFill>
        <a:effectLst/>
      </p:bgPr>
    </p:bg>
    <p:spTree>
      <p:nvGrpSpPr>
        <p:cNvPr id="1" name=""/>
        <p:cNvGrpSpPr/>
        <p:nvPr/>
      </p:nvGrpSpPr>
      <p:grpSpPr>
        <a:xfrm>
          <a:off x="0" y="0"/>
          <a:ext cx="0" cy="0"/>
          <a:chOff x="0" y="0"/>
          <a:chExt cx="0" cy="0"/>
        </a:xfrm>
      </p:grpSpPr>
      <p:pic>
        <p:nvPicPr>
          <p:cNvPr id="10" name="Picture 9" descr="section.jpg"/>
          <p:cNvPicPr>
            <a:picLocks noChangeAspect="1"/>
          </p:cNvPicPr>
          <p:nvPr userDrawn="1"/>
        </p:nvPicPr>
        <p:blipFill rotWithShape="1">
          <a:blip r:embed="rId2" cstate="screen">
            <a:extLst>
              <a:ext uri="{28A0092B-C50C-407E-A947-70E740481C1C}">
                <a14:useLocalDpi xmlns:a14="http://schemas.microsoft.com/office/drawing/2010/main"/>
              </a:ext>
            </a:extLst>
          </a:blip>
          <a:srcRect t="5153" r="5153"/>
          <a:stretch/>
        </p:blipFill>
        <p:spPr>
          <a:xfrm>
            <a:off x="-2" y="0"/>
            <a:ext cx="9180062" cy="6336792"/>
          </a:xfrm>
          <a:prstGeom prst="rect">
            <a:avLst/>
          </a:prstGeom>
        </p:spPr>
      </p:pic>
      <p:sp>
        <p:nvSpPr>
          <p:cNvPr id="12" name="Title 1"/>
          <p:cNvSpPr>
            <a:spLocks noGrp="1"/>
          </p:cNvSpPr>
          <p:nvPr>
            <p:ph type="title" hasCustomPrompt="1"/>
          </p:nvPr>
        </p:nvSpPr>
        <p:spPr>
          <a:xfrm>
            <a:off x="396875" y="2791271"/>
            <a:ext cx="5127625" cy="282129"/>
          </a:xfrm>
          <a:prstGeom prst="rect">
            <a:avLst/>
          </a:prstGeom>
        </p:spPr>
        <p:txBody>
          <a:bodyPr lIns="0" tIns="0" rIns="0" bIns="0" anchor="b" anchorCtr="0"/>
          <a:lstStyle>
            <a:lvl1pPr algn="l">
              <a:defRPr sz="2000" b="0" cap="none">
                <a:solidFill>
                  <a:schemeClr val="tx1"/>
                </a:solidFill>
              </a:defRPr>
            </a:lvl1pPr>
          </a:lstStyle>
          <a:p>
            <a:r>
              <a:rPr lang="en-US" dirty="0" smtClean="0"/>
              <a:t>Click To Edit Presentation Title</a:t>
            </a:r>
            <a:endParaRPr lang="en-US" dirty="0"/>
          </a:p>
        </p:txBody>
      </p:sp>
      <p:sp>
        <p:nvSpPr>
          <p:cNvPr id="13" name="Text Placeholder 3"/>
          <p:cNvSpPr>
            <a:spLocks noGrp="1"/>
          </p:cNvSpPr>
          <p:nvPr>
            <p:ph type="body" sz="quarter" idx="10" hasCustomPrompt="1"/>
          </p:nvPr>
        </p:nvSpPr>
        <p:spPr>
          <a:xfrm>
            <a:off x="396875" y="3109372"/>
            <a:ext cx="5127626" cy="469900"/>
          </a:xfrm>
          <a:prstGeom prst="rect">
            <a:avLst/>
          </a:prstGeom>
        </p:spPr>
        <p:txBody>
          <a:bodyPr lIns="0" tIns="0" rIns="0" bIns="0"/>
          <a:lstStyle>
            <a:lvl1pPr>
              <a:defRPr sz="3200" b="1">
                <a:solidFill>
                  <a:schemeClr val="tx1"/>
                </a:solidFill>
              </a:defRPr>
            </a:lvl1pPr>
          </a:lstStyle>
          <a:p>
            <a:pPr lvl="0"/>
            <a:r>
              <a:rPr lang="en-US" dirty="0" smtClean="0"/>
              <a:t>Click to edit Section Title</a:t>
            </a:r>
          </a:p>
        </p:txBody>
      </p:sp>
      <p:sp>
        <p:nvSpPr>
          <p:cNvPr id="5" name="Rectangle 4"/>
          <p:cNvSpPr/>
          <p:nvPr userDrawn="1"/>
        </p:nvSpPr>
        <p:spPr>
          <a:xfrm>
            <a:off x="0" y="6340093"/>
            <a:ext cx="9144000" cy="5179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7676" y="6428712"/>
            <a:ext cx="5105400" cy="345048"/>
          </a:xfrm>
          <a:prstGeom prst="rect">
            <a:avLst/>
          </a:prstGeom>
        </p:spPr>
      </p:pic>
      <p:sp>
        <p:nvSpPr>
          <p:cNvPr id="7" name="Rectangle 6"/>
          <p:cNvSpPr/>
          <p:nvPr userDrawn="1"/>
        </p:nvSpPr>
        <p:spPr>
          <a:xfrm>
            <a:off x="6059156" y="6392818"/>
            <a:ext cx="3084844" cy="4651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 name="Rectangle 25"/>
          <p:cNvSpPr>
            <a:spLocks noChangeArrowheads="1"/>
          </p:cNvSpPr>
          <p:nvPr userDrawn="1"/>
        </p:nvSpPr>
        <p:spPr bwMode="white">
          <a:xfrm>
            <a:off x="6788759" y="6473124"/>
            <a:ext cx="1936141" cy="212873"/>
          </a:xfrm>
          <a:prstGeom prst="rect">
            <a:avLst/>
          </a:prstGeom>
          <a:noFill/>
          <a:ln w="9525">
            <a:noFill/>
            <a:miter lim="800000"/>
            <a:headEnd/>
            <a:tailEnd/>
          </a:ln>
          <a:effectLst/>
        </p:spPr>
        <p:txBody>
          <a:bodyPr wrap="square" lIns="0" tIns="0" rIns="0" bIns="45714">
            <a:spAutoFit/>
          </a:bodyPr>
          <a:lstStyle/>
          <a:p>
            <a:pPr eaLnBrk="0" hangingPunct="0">
              <a:lnSpc>
                <a:spcPts val="1300"/>
              </a:lnSpc>
              <a:spcBef>
                <a:spcPct val="0"/>
              </a:spcBef>
            </a:pPr>
            <a:r>
              <a:rPr lang="en-US" sz="800" b="1" dirty="0">
                <a:solidFill>
                  <a:prstClr val="white"/>
                </a:solidFill>
                <a:latin typeface="Arial" panose="020B0604020202020204" pitchFamily="34" charset="0"/>
                <a:cs typeface="Arial" panose="020B0604020202020204" pitchFamily="34" charset="0"/>
              </a:rPr>
              <a:t>© </a:t>
            </a:r>
            <a:r>
              <a:rPr lang="en-US" sz="800" b="1" dirty="0" smtClean="0">
                <a:solidFill>
                  <a:prstClr val="white"/>
                </a:solidFill>
                <a:latin typeface="Arial" panose="020B0604020202020204" pitchFamily="34" charset="0"/>
                <a:cs typeface="Arial" panose="020B0604020202020204" pitchFamily="34" charset="0"/>
              </a:rPr>
              <a:t>2016 </a:t>
            </a:r>
            <a:r>
              <a:rPr lang="en-US" sz="800" b="1" dirty="0">
                <a:solidFill>
                  <a:prstClr val="white"/>
                </a:solidFill>
                <a:latin typeface="Arial" panose="020B0604020202020204" pitchFamily="34" charset="0"/>
                <a:cs typeface="Arial" panose="020B0604020202020204" pitchFamily="34" charset="0"/>
              </a:rPr>
              <a:t>Carnegie Mellon University</a:t>
            </a:r>
          </a:p>
        </p:txBody>
      </p:sp>
      <p:sp>
        <p:nvSpPr>
          <p:cNvPr id="9" name="TextBox 8"/>
          <p:cNvSpPr txBox="1"/>
          <p:nvPr userDrawn="1"/>
        </p:nvSpPr>
        <p:spPr>
          <a:xfrm>
            <a:off x="6788760" y="6653594"/>
            <a:ext cx="1936140" cy="92333"/>
          </a:xfrm>
          <a:prstGeom prst="rect">
            <a:avLst/>
          </a:prstGeom>
          <a:noFill/>
        </p:spPr>
        <p:txBody>
          <a:bodyPr wrap="square" lIns="0" tIns="0" rIns="0" bIns="0" rtlCol="0">
            <a:spAutoFit/>
          </a:bodyPr>
          <a:lstStyle/>
          <a:p>
            <a:r>
              <a:rPr lang="en-US" sz="600" dirty="0" smtClean="0">
                <a:solidFill>
                  <a:prstClr val="white"/>
                </a:solidFill>
                <a:latin typeface="Arial" charset="0"/>
                <a:ea typeface="ＭＳ Ｐゴシック" pitchFamily="1" charset="-128"/>
              </a:rPr>
              <a:t>[Insert Distribution Statement Here]</a:t>
            </a:r>
          </a:p>
        </p:txBody>
      </p:sp>
    </p:spTree>
    <p:extLst>
      <p:ext uri="{BB962C8B-B14F-4D97-AF65-F5344CB8AC3E}">
        <p14:creationId xmlns:p14="http://schemas.microsoft.com/office/powerpoint/2010/main" val="1780626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inor Column">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81000" y="1143000"/>
            <a:ext cx="2705100" cy="4953000"/>
          </a:xfrm>
        </p:spPr>
        <p:txBody>
          <a:bodyPr/>
          <a:lstStyle>
            <a:lvl1pPr>
              <a:defRPr/>
            </a:lvl1pPr>
          </a:lstStyle>
          <a:p>
            <a:pPr lvl="0"/>
            <a:r>
              <a:rPr lang="en-US" dirty="0" smtClean="0"/>
              <a:t>Click to insert Image or Table</a:t>
            </a:r>
          </a:p>
        </p:txBody>
      </p:sp>
      <p:sp>
        <p:nvSpPr>
          <p:cNvPr id="4" name="Content Placeholder 3"/>
          <p:cNvSpPr>
            <a:spLocks noGrp="1"/>
          </p:cNvSpPr>
          <p:nvPr>
            <p:ph sz="half" idx="2"/>
          </p:nvPr>
        </p:nvSpPr>
        <p:spPr>
          <a:xfrm>
            <a:off x="3238500" y="1076898"/>
            <a:ext cx="5486399" cy="50191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Title 7"/>
          <p:cNvSpPr>
            <a:spLocks noGrp="1"/>
          </p:cNvSpPr>
          <p:nvPr>
            <p:ph type="title"/>
          </p:nvPr>
        </p:nvSpPr>
        <p:spPr/>
        <p:txBody>
          <a:bodyPr/>
          <a:lstStyle/>
          <a:p>
            <a:r>
              <a:rPr lang="en-US" smtClean="0"/>
              <a:t>Click to edit Master title style</a:t>
            </a:r>
            <a:endParaRPr lang="en-US"/>
          </a:p>
        </p:txBody>
      </p:sp>
      <p:sp>
        <p:nvSpPr>
          <p:cNvPr id="7" name="Text Placeholder 7"/>
          <p:cNvSpPr>
            <a:spLocks noGrp="1"/>
          </p:cNvSpPr>
          <p:nvPr>
            <p:ph type="body" sz="quarter" idx="10" hasCustomPrompt="1"/>
          </p:nvPr>
        </p:nvSpPr>
        <p:spPr>
          <a:xfrm>
            <a:off x="401934" y="40192"/>
            <a:ext cx="4093866" cy="146304"/>
          </a:xfrm>
        </p:spPr>
        <p:txBody>
          <a:bodyPr anchor="t" anchorCtr="0">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000" kern="1200" dirty="0">
                <a:solidFill>
                  <a:schemeClr val="tx1"/>
                </a:solidFill>
                <a:latin typeface="Arial" panose="020B0604020202020204" pitchFamily="34" charset="0"/>
                <a:ea typeface="+mn-ea"/>
                <a:cs typeface="Arial" panose="020B0604020202020204" pitchFamily="34" charset="0"/>
              </a:defRPr>
            </a:lvl1pPr>
          </a:lstStyle>
          <a:p>
            <a:pPr lvl="0"/>
            <a:r>
              <a:rPr lang="en-US" dirty="0" smtClean="0"/>
              <a:t>Section (optional)</a:t>
            </a:r>
            <a:endParaRPr lang="en-US" dirty="0"/>
          </a:p>
        </p:txBody>
      </p:sp>
      <p:sp>
        <p:nvSpPr>
          <p:cNvPr id="9" name="Picture Placeholder 9"/>
          <p:cNvSpPr>
            <a:spLocks noGrp="1"/>
          </p:cNvSpPr>
          <p:nvPr>
            <p:ph type="pic" sz="quarter" idx="11" hasCustomPrompt="1"/>
          </p:nvPr>
        </p:nvSpPr>
        <p:spPr>
          <a:xfrm>
            <a:off x="8503920" y="0"/>
            <a:ext cx="640080" cy="640080"/>
          </a:xfrm>
        </p:spPr>
        <p:txBody>
          <a:bodyPr anchor="ctr" anchorCtr="0">
            <a:normAutofit/>
          </a:bodyPr>
          <a:lstStyle>
            <a:lvl1pPr algn="ctr">
              <a:defRPr sz="800"/>
            </a:lvl1pPr>
          </a:lstStyle>
          <a:p>
            <a:r>
              <a:rPr lang="en-US" dirty="0" smtClean="0"/>
              <a:t>Picture (Optional)</a:t>
            </a:r>
            <a:endParaRPr lang="en-US" dirty="0"/>
          </a:p>
        </p:txBody>
      </p:sp>
    </p:spTree>
    <p:extLst>
      <p:ext uri="{BB962C8B-B14F-4D97-AF65-F5344CB8AC3E}">
        <p14:creationId xmlns:p14="http://schemas.microsoft.com/office/powerpoint/2010/main" val="376182780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ajor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hasCustomPrompt="1"/>
          </p:nvPr>
        </p:nvSpPr>
        <p:spPr>
          <a:xfrm>
            <a:off x="381000" y="1143000"/>
            <a:ext cx="5524499" cy="4953000"/>
          </a:xfrm>
        </p:spPr>
        <p:txBody>
          <a:bodyPr/>
          <a:lstStyle>
            <a:lvl1pPr>
              <a:defRPr/>
            </a:lvl1pPr>
          </a:lstStyle>
          <a:p>
            <a:pPr lvl="0"/>
            <a:r>
              <a:rPr lang="en-US" dirty="0" smtClean="0"/>
              <a:t>Click to insert Image or Table</a:t>
            </a:r>
          </a:p>
        </p:txBody>
      </p:sp>
      <p:sp>
        <p:nvSpPr>
          <p:cNvPr id="4" name="Content Placeholder 3"/>
          <p:cNvSpPr>
            <a:spLocks noGrp="1"/>
          </p:cNvSpPr>
          <p:nvPr>
            <p:ph sz="half" idx="2"/>
          </p:nvPr>
        </p:nvSpPr>
        <p:spPr>
          <a:xfrm>
            <a:off x="6057900" y="1076898"/>
            <a:ext cx="2666999" cy="50191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7"/>
          <p:cNvSpPr>
            <a:spLocks noGrp="1"/>
          </p:cNvSpPr>
          <p:nvPr>
            <p:ph type="body" sz="quarter" idx="10" hasCustomPrompt="1"/>
          </p:nvPr>
        </p:nvSpPr>
        <p:spPr>
          <a:xfrm>
            <a:off x="401934" y="40192"/>
            <a:ext cx="4093866" cy="146304"/>
          </a:xfrm>
        </p:spPr>
        <p:txBody>
          <a:bodyPr anchor="t" anchorCtr="0">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000" kern="1200" dirty="0">
                <a:solidFill>
                  <a:schemeClr val="tx1"/>
                </a:solidFill>
                <a:latin typeface="Arial" panose="020B0604020202020204" pitchFamily="34" charset="0"/>
                <a:ea typeface="+mn-ea"/>
                <a:cs typeface="Arial" panose="020B0604020202020204" pitchFamily="34" charset="0"/>
              </a:defRPr>
            </a:lvl1pPr>
          </a:lstStyle>
          <a:p>
            <a:pPr lvl="0"/>
            <a:r>
              <a:rPr lang="en-US" dirty="0" smtClean="0"/>
              <a:t>Section (optional)</a:t>
            </a:r>
            <a:endParaRPr lang="en-US" dirty="0"/>
          </a:p>
        </p:txBody>
      </p:sp>
      <p:sp>
        <p:nvSpPr>
          <p:cNvPr id="8" name="Picture Placeholder 9"/>
          <p:cNvSpPr>
            <a:spLocks noGrp="1"/>
          </p:cNvSpPr>
          <p:nvPr>
            <p:ph type="pic" sz="quarter" idx="11" hasCustomPrompt="1"/>
          </p:nvPr>
        </p:nvSpPr>
        <p:spPr>
          <a:xfrm>
            <a:off x="8503920" y="0"/>
            <a:ext cx="640080" cy="640080"/>
          </a:xfrm>
        </p:spPr>
        <p:txBody>
          <a:bodyPr anchor="ctr" anchorCtr="0">
            <a:normAutofit/>
          </a:bodyPr>
          <a:lstStyle>
            <a:lvl1pPr algn="ctr">
              <a:defRPr sz="800"/>
            </a:lvl1pPr>
          </a:lstStyle>
          <a:p>
            <a:r>
              <a:rPr lang="en-US" dirty="0" smtClean="0"/>
              <a:t>Picture (Optional)</a:t>
            </a:r>
            <a:endParaRPr lang="en-US" dirty="0"/>
          </a:p>
        </p:txBody>
      </p:sp>
    </p:spTree>
    <p:extLst>
      <p:ext uri="{BB962C8B-B14F-4D97-AF65-F5344CB8AC3E}">
        <p14:creationId xmlns:p14="http://schemas.microsoft.com/office/powerpoint/2010/main" val="57319704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pic>
        <p:nvPicPr>
          <p:cNvPr id="4" name="Picture 3" descr="cover.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562600" y="0"/>
            <a:ext cx="3581400" cy="6330950"/>
          </a:xfrm>
          <a:prstGeom prst="rect">
            <a:avLst/>
          </a:prstGeom>
        </p:spPr>
      </p:pic>
      <p:sp>
        <p:nvSpPr>
          <p:cNvPr id="15" name="Rectangle 14"/>
          <p:cNvSpPr/>
          <p:nvPr userDrawn="1"/>
        </p:nvSpPr>
        <p:spPr bwMode="auto">
          <a:xfrm>
            <a:off x="2" y="-17418"/>
            <a:ext cx="5753097" cy="6400800"/>
          </a:xfrm>
          <a:prstGeom prst="rect">
            <a:avLst/>
          </a:prstGeom>
          <a:solidFill>
            <a:schemeClr val="tx1"/>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solidFill>
                <a:prstClr val="black"/>
              </a:solidFill>
              <a:ea typeface="ＭＳ Ｐゴシック" pitchFamily="1" charset="-128"/>
            </a:endParaRPr>
          </a:p>
        </p:txBody>
      </p:sp>
      <p:sp>
        <p:nvSpPr>
          <p:cNvPr id="17"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1" name="Rectangle 25"/>
          <p:cNvSpPr>
            <a:spLocks noChangeArrowheads="1"/>
          </p:cNvSpPr>
          <p:nvPr userDrawn="1"/>
        </p:nvSpPr>
        <p:spPr bwMode="white">
          <a:xfrm>
            <a:off x="6819899" y="6398620"/>
            <a:ext cx="1936141" cy="212873"/>
          </a:xfrm>
          <a:prstGeom prst="rect">
            <a:avLst/>
          </a:prstGeom>
          <a:noFill/>
          <a:ln w="9525">
            <a:noFill/>
            <a:miter lim="800000"/>
            <a:headEnd/>
            <a:tailEnd/>
          </a:ln>
          <a:effectLst/>
        </p:spPr>
        <p:txBody>
          <a:bodyPr wrap="square" lIns="0" tIns="0" rIns="0" bIns="45714">
            <a:spAutoFit/>
          </a:bodyPr>
          <a:lstStyle/>
          <a:p>
            <a:pPr eaLnBrk="0" fontAlgn="base" hangingPunct="0">
              <a:lnSpc>
                <a:spcPts val="1300"/>
              </a:lnSpc>
              <a:spcBef>
                <a:spcPct val="0"/>
              </a:spcBef>
              <a:spcAft>
                <a:spcPct val="0"/>
              </a:spcAft>
            </a:pPr>
            <a:r>
              <a:rPr lang="en-US" sz="900" dirty="0">
                <a:solidFill>
                  <a:prstClr val="white"/>
                </a:solidFill>
                <a:ea typeface="ＭＳ Ｐゴシック" pitchFamily="1" charset="-128"/>
              </a:rPr>
              <a:t>© </a:t>
            </a:r>
            <a:r>
              <a:rPr lang="en-US" sz="900" dirty="0" smtClean="0">
                <a:solidFill>
                  <a:prstClr val="white"/>
                </a:solidFill>
                <a:ea typeface="ＭＳ Ｐゴシック" pitchFamily="1" charset="-128"/>
              </a:rPr>
              <a:t>2016 </a:t>
            </a:r>
            <a:r>
              <a:rPr lang="en-US" sz="900" dirty="0">
                <a:solidFill>
                  <a:prstClr val="white"/>
                </a:solidFill>
                <a:ea typeface="ＭＳ Ｐゴシック" pitchFamily="1" charset="-128"/>
              </a:rPr>
              <a:t>Carnegie Mellon University</a:t>
            </a:r>
          </a:p>
        </p:txBody>
      </p:sp>
      <p:sp>
        <p:nvSpPr>
          <p:cNvPr id="14" name="Rectangle 12"/>
          <p:cNvSpPr>
            <a:spLocks noGrp="1" noChangeArrowheads="1"/>
          </p:cNvSpPr>
          <p:nvPr>
            <p:ph type="ctrTitle" hasCustomPrompt="1"/>
          </p:nvPr>
        </p:nvSpPr>
        <p:spPr bwMode="white">
          <a:xfrm>
            <a:off x="419099" y="3143778"/>
            <a:ext cx="5156201" cy="984885"/>
          </a:xfrm>
          <a:prstGeom prst="rect">
            <a:avLst/>
          </a:prstGeom>
        </p:spPr>
        <p:txBody>
          <a:bodyPr lIns="0" tIns="0" rIns="0" bIns="0" anchor="b" anchorCtr="0"/>
          <a:lstStyle>
            <a:lvl1pPr>
              <a:lnSpc>
                <a:spcPct val="100000"/>
              </a:lnSpc>
              <a:defRPr sz="3200" b="1" i="0">
                <a:solidFill>
                  <a:schemeClr val="bg1"/>
                </a:solidFill>
              </a:defRPr>
            </a:lvl1pPr>
          </a:lstStyle>
          <a:p>
            <a:r>
              <a:rPr lang="en-US" dirty="0" smtClean="0"/>
              <a:t>Click to edit Master </a:t>
            </a:r>
            <a:br>
              <a:rPr lang="en-US" dirty="0" smtClean="0"/>
            </a:br>
            <a:r>
              <a:rPr lang="en-US" dirty="0" smtClean="0"/>
              <a:t>title style</a:t>
            </a:r>
            <a:endParaRPr lang="en-US" dirty="0"/>
          </a:p>
        </p:txBody>
      </p:sp>
      <p:sp>
        <p:nvSpPr>
          <p:cNvPr id="16" name="Rectangle 13"/>
          <p:cNvSpPr>
            <a:spLocks noGrp="1" noChangeArrowheads="1"/>
          </p:cNvSpPr>
          <p:nvPr>
            <p:ph type="subTitle" idx="1" hasCustomPrompt="1"/>
          </p:nvPr>
        </p:nvSpPr>
        <p:spPr bwMode="white">
          <a:xfrm>
            <a:off x="419100" y="4180948"/>
            <a:ext cx="5156200" cy="721251"/>
          </a:xfrm>
          <a:prstGeom prst="rect">
            <a:avLst/>
          </a:prstGeom>
        </p:spPr>
        <p:txBody>
          <a:bodyPr lIns="0" tIns="0" rIns="0" bIns="0"/>
          <a:lstStyle>
            <a:lvl1pPr>
              <a:spcBef>
                <a:spcPts val="600"/>
              </a:spcBef>
              <a:spcAft>
                <a:spcPct val="0"/>
              </a:spcAft>
              <a:defRPr sz="2000" baseline="0">
                <a:solidFill>
                  <a:srgbClr val="FFFFFF"/>
                </a:solidFill>
              </a:defRPr>
            </a:lvl1pPr>
          </a:lstStyle>
          <a:p>
            <a:r>
              <a:rPr lang="en-US" dirty="0" smtClean="0"/>
              <a:t>Name</a:t>
            </a:r>
          </a:p>
          <a:p>
            <a:r>
              <a:rPr lang="en-US" dirty="0" smtClean="0"/>
              <a:t>00/00/0000</a:t>
            </a:r>
            <a:endParaRPr lang="en-US" dirty="0"/>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8616" y="6431506"/>
            <a:ext cx="5239512" cy="354112"/>
          </a:xfrm>
          <a:prstGeom prst="rect">
            <a:avLst/>
          </a:prstGeom>
        </p:spPr>
      </p:pic>
      <p:sp>
        <p:nvSpPr>
          <p:cNvPr id="13" name="TextBox 12"/>
          <p:cNvSpPr txBox="1"/>
          <p:nvPr userDrawn="1"/>
        </p:nvSpPr>
        <p:spPr>
          <a:xfrm>
            <a:off x="6819899" y="6568898"/>
            <a:ext cx="1880099" cy="169277"/>
          </a:xfrm>
          <a:prstGeom prst="rect">
            <a:avLst/>
          </a:prstGeom>
          <a:noFill/>
        </p:spPr>
        <p:txBody>
          <a:bodyPr wrap="square" lIns="0" tIns="0" rIns="0" bIns="0" rtlCol="0">
            <a:spAutoFit/>
          </a:bodyPr>
          <a:lstStyle/>
          <a:p>
            <a:pPr algn="l"/>
            <a:r>
              <a:rPr lang="en-US" sz="550" dirty="0" smtClean="0">
                <a:solidFill>
                  <a:schemeClr val="bg1"/>
                </a:solidFill>
              </a:rPr>
              <a:t>[DISTRIBUTION STATEMENT A] Approved</a:t>
            </a:r>
            <a:r>
              <a:rPr lang="en-US" sz="550" baseline="0" dirty="0" smtClean="0">
                <a:solidFill>
                  <a:schemeClr val="bg1"/>
                </a:solidFill>
              </a:rPr>
              <a:t> for public release; distribution is unlimited</a:t>
            </a:r>
            <a:endParaRPr lang="en-US" sz="550" dirty="0" smtClean="0">
              <a:solidFill>
                <a:schemeClr val="bg1"/>
              </a:solidFill>
            </a:endParaRPr>
          </a:p>
        </p:txBody>
      </p:sp>
    </p:spTree>
    <p:extLst>
      <p:ext uri="{BB962C8B-B14F-4D97-AF65-F5344CB8AC3E}">
        <p14:creationId xmlns:p14="http://schemas.microsoft.com/office/powerpoint/2010/main" val="960310342"/>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orient="horz" pos="398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0"/>
            <a:ext cx="8153400" cy="384175"/>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2703902697"/>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19" name="Picture Placeholder 3"/>
          <p:cNvSpPr>
            <a:spLocks noGrp="1"/>
          </p:cNvSpPr>
          <p:nvPr>
            <p:ph type="pic" sz="quarter" idx="10"/>
          </p:nvPr>
        </p:nvSpPr>
        <p:spPr>
          <a:xfrm>
            <a:off x="0" y="0"/>
            <a:ext cx="9144000" cy="6323013"/>
          </a:xfrm>
          <a:prstGeom prst="rect">
            <a:avLst/>
          </a:prstGeom>
        </p:spPr>
        <p:txBody>
          <a:bodyPr/>
          <a:lstStyle/>
          <a:p>
            <a:r>
              <a:rPr lang="en-US" dirty="0" smtClean="0"/>
              <a:t>Click icon to add picture</a:t>
            </a:r>
            <a:endParaRPr lang="en-US" dirty="0"/>
          </a:p>
        </p:txBody>
      </p:sp>
      <p:sp>
        <p:nvSpPr>
          <p:cNvPr id="17"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8616" y="6431506"/>
            <a:ext cx="5239512" cy="354112"/>
          </a:xfrm>
          <a:prstGeom prst="rect">
            <a:avLst/>
          </a:prstGeom>
        </p:spPr>
      </p:pic>
      <p:sp>
        <p:nvSpPr>
          <p:cNvPr id="13" name="Title 12"/>
          <p:cNvSpPr>
            <a:spLocks noGrp="1" noChangeArrowheads="1"/>
          </p:cNvSpPr>
          <p:nvPr>
            <p:ph type="ctrTitle" hasCustomPrompt="1"/>
          </p:nvPr>
        </p:nvSpPr>
        <p:spPr bwMode="white">
          <a:xfrm>
            <a:off x="419099" y="3143778"/>
            <a:ext cx="5156201" cy="984885"/>
          </a:xfrm>
          <a:prstGeom prst="rect">
            <a:avLst/>
          </a:prstGeom>
        </p:spPr>
        <p:txBody>
          <a:bodyPr lIns="0" tIns="0" rIns="0" bIns="0" anchor="b" anchorCtr="0"/>
          <a:lstStyle>
            <a:lvl1pPr>
              <a:lnSpc>
                <a:spcPct val="100000"/>
              </a:lnSpc>
              <a:defRPr sz="3200" b="1" i="0">
                <a:solidFill>
                  <a:schemeClr val="tx1"/>
                </a:solidFill>
              </a:defRPr>
            </a:lvl1pPr>
          </a:lstStyle>
          <a:p>
            <a:r>
              <a:rPr lang="en-US" dirty="0" smtClean="0"/>
              <a:t>Click to edit Master </a:t>
            </a:r>
            <a:br>
              <a:rPr lang="en-US" dirty="0" smtClean="0"/>
            </a:br>
            <a:r>
              <a:rPr lang="en-US" dirty="0" smtClean="0"/>
              <a:t>title style</a:t>
            </a:r>
            <a:endParaRPr lang="en-US" dirty="0"/>
          </a:p>
        </p:txBody>
      </p:sp>
      <p:sp>
        <p:nvSpPr>
          <p:cNvPr id="15" name="Rectangle 13"/>
          <p:cNvSpPr>
            <a:spLocks noGrp="1" noChangeArrowheads="1"/>
          </p:cNvSpPr>
          <p:nvPr>
            <p:ph type="subTitle" idx="1" hasCustomPrompt="1"/>
          </p:nvPr>
        </p:nvSpPr>
        <p:spPr bwMode="white">
          <a:xfrm>
            <a:off x="419100" y="4180948"/>
            <a:ext cx="5156200" cy="721251"/>
          </a:xfrm>
          <a:prstGeom prst="rect">
            <a:avLst/>
          </a:prstGeom>
        </p:spPr>
        <p:txBody>
          <a:bodyPr lIns="0" tIns="0" rIns="0" bIns="0"/>
          <a:lstStyle>
            <a:lvl1pPr>
              <a:spcBef>
                <a:spcPts val="600"/>
              </a:spcBef>
              <a:spcAft>
                <a:spcPct val="0"/>
              </a:spcAft>
              <a:defRPr sz="2000" baseline="0">
                <a:solidFill>
                  <a:schemeClr val="tx1"/>
                </a:solidFill>
              </a:defRPr>
            </a:lvl1pPr>
          </a:lstStyle>
          <a:p>
            <a:r>
              <a:rPr lang="en-US" dirty="0" smtClean="0"/>
              <a:t>Name optional</a:t>
            </a:r>
          </a:p>
        </p:txBody>
      </p:sp>
      <p:sp>
        <p:nvSpPr>
          <p:cNvPr id="18" name="TextBox 17"/>
          <p:cNvSpPr txBox="1"/>
          <p:nvPr userDrawn="1"/>
        </p:nvSpPr>
        <p:spPr>
          <a:xfrm>
            <a:off x="428625" y="6211687"/>
            <a:ext cx="4366633" cy="92333"/>
          </a:xfrm>
          <a:prstGeom prst="rect">
            <a:avLst/>
          </a:prstGeom>
          <a:noFill/>
        </p:spPr>
        <p:txBody>
          <a:bodyPr wrap="square" lIns="0" tIns="0" rIns="0" bIns="0" rtlCol="0">
            <a:spAutoFit/>
          </a:bodyPr>
          <a:lstStyle/>
          <a:p>
            <a:pPr fontAlgn="base">
              <a:spcBef>
                <a:spcPct val="50000"/>
              </a:spcBef>
              <a:spcAft>
                <a:spcPct val="0"/>
              </a:spcAft>
              <a:defRPr/>
            </a:pPr>
            <a:r>
              <a:rPr lang="pt-BR" sz="600" dirty="0" smtClean="0">
                <a:solidFill>
                  <a:srgbClr val="8D9BA9">
                    <a:lumMod val="75000"/>
                  </a:srgbClr>
                </a:solidFill>
                <a:ea typeface="ＭＳ Ｐゴシック" pitchFamily="1" charset="-128"/>
              </a:rPr>
              <a:t>Distribution Statement A: Approved for Public Release; Distribution is Unlimited</a:t>
            </a:r>
            <a:endParaRPr lang="en-US" sz="600" b="1" dirty="0" smtClean="0">
              <a:solidFill>
                <a:srgbClr val="8D9BA9">
                  <a:lumMod val="75000"/>
                </a:srgbClr>
              </a:solidFill>
              <a:ea typeface="ＭＳ Ｐゴシック" pitchFamily="1" charset="-128"/>
            </a:endParaRPr>
          </a:p>
        </p:txBody>
      </p:sp>
      <p:sp>
        <p:nvSpPr>
          <p:cNvPr id="10" name="Rectangle 25"/>
          <p:cNvSpPr>
            <a:spLocks noChangeArrowheads="1"/>
          </p:cNvSpPr>
          <p:nvPr userDrawn="1"/>
        </p:nvSpPr>
        <p:spPr bwMode="white">
          <a:xfrm>
            <a:off x="6819899" y="6398620"/>
            <a:ext cx="1936141" cy="212873"/>
          </a:xfrm>
          <a:prstGeom prst="rect">
            <a:avLst/>
          </a:prstGeom>
          <a:noFill/>
          <a:ln w="9525">
            <a:noFill/>
            <a:miter lim="800000"/>
            <a:headEnd/>
            <a:tailEnd/>
          </a:ln>
          <a:effectLst/>
        </p:spPr>
        <p:txBody>
          <a:bodyPr wrap="square" lIns="0" tIns="0" rIns="0" bIns="45714">
            <a:spAutoFit/>
          </a:bodyPr>
          <a:lstStyle/>
          <a:p>
            <a:pPr eaLnBrk="0" fontAlgn="base" hangingPunct="0">
              <a:lnSpc>
                <a:spcPts val="1300"/>
              </a:lnSpc>
              <a:spcBef>
                <a:spcPct val="0"/>
              </a:spcBef>
              <a:spcAft>
                <a:spcPct val="0"/>
              </a:spcAft>
            </a:pPr>
            <a:r>
              <a:rPr lang="en-US" sz="900" dirty="0">
                <a:solidFill>
                  <a:prstClr val="white"/>
                </a:solidFill>
                <a:ea typeface="ＭＳ Ｐゴシック" pitchFamily="1" charset="-128"/>
              </a:rPr>
              <a:t>© </a:t>
            </a:r>
            <a:r>
              <a:rPr lang="en-US" sz="900" dirty="0" smtClean="0">
                <a:solidFill>
                  <a:prstClr val="white"/>
                </a:solidFill>
                <a:ea typeface="ＭＳ Ｐゴシック" pitchFamily="1" charset="-128"/>
              </a:rPr>
              <a:t>2015 </a:t>
            </a:r>
            <a:r>
              <a:rPr lang="en-US" sz="900" dirty="0">
                <a:solidFill>
                  <a:prstClr val="white"/>
                </a:solidFill>
                <a:ea typeface="ＭＳ Ｐゴシック" pitchFamily="1" charset="-128"/>
              </a:rPr>
              <a:t>Carnegie Mellon University</a:t>
            </a:r>
          </a:p>
        </p:txBody>
      </p:sp>
      <p:sp>
        <p:nvSpPr>
          <p:cNvPr id="14" name="TextBox 13"/>
          <p:cNvSpPr txBox="1"/>
          <p:nvPr userDrawn="1"/>
        </p:nvSpPr>
        <p:spPr>
          <a:xfrm>
            <a:off x="6819900" y="6611493"/>
            <a:ext cx="1905000" cy="184666"/>
          </a:xfrm>
          <a:prstGeom prst="rect">
            <a:avLst/>
          </a:prstGeom>
          <a:noFill/>
        </p:spPr>
        <p:txBody>
          <a:bodyPr wrap="square" lIns="0" tIns="0" rIns="0" bIns="0" rtlCol="0">
            <a:spAutoFit/>
          </a:bodyPr>
          <a:lstStyle/>
          <a:p>
            <a:pPr fontAlgn="base">
              <a:spcBef>
                <a:spcPct val="50000"/>
              </a:spcBef>
              <a:spcAft>
                <a:spcPct val="0"/>
              </a:spcAft>
            </a:pPr>
            <a:r>
              <a:rPr lang="en-US" sz="600" dirty="0" smtClean="0">
                <a:solidFill>
                  <a:prstClr val="white"/>
                </a:solidFill>
                <a:ea typeface="ＭＳ Ｐゴシック" pitchFamily="1" charset="-128"/>
              </a:rPr>
              <a:t>Distribution Statement A: Approved for Public Release; Distribution is Unlimited</a:t>
            </a:r>
          </a:p>
        </p:txBody>
      </p:sp>
      <p:sp>
        <p:nvSpPr>
          <p:cNvPr id="11" name="TextBox 10"/>
          <p:cNvSpPr txBox="1"/>
          <p:nvPr userDrawn="1"/>
        </p:nvSpPr>
        <p:spPr>
          <a:xfrm>
            <a:off x="5685248" y="6474023"/>
            <a:ext cx="1056454" cy="307777"/>
          </a:xfrm>
          <a:prstGeom prst="rect">
            <a:avLst/>
          </a:prstGeom>
          <a:noFill/>
        </p:spPr>
        <p:txBody>
          <a:bodyPr wrap="square" rtlCol="0">
            <a:spAutoFit/>
          </a:bodyPr>
          <a:lstStyle/>
          <a:p>
            <a:pPr algn="l"/>
            <a:r>
              <a:rPr lang="en-US" sz="1400" dirty="0" smtClean="0">
                <a:solidFill>
                  <a:schemeClr val="bg1"/>
                </a:solidFill>
              </a:rPr>
              <a:t>SSC15</a:t>
            </a:r>
          </a:p>
        </p:txBody>
      </p:sp>
    </p:spTree>
    <p:extLst>
      <p:ext uri="{BB962C8B-B14F-4D97-AF65-F5344CB8AC3E}">
        <p14:creationId xmlns:p14="http://schemas.microsoft.com/office/powerpoint/2010/main" val="896335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398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Full">
    <p:spTree>
      <p:nvGrpSpPr>
        <p:cNvPr id="1" name=""/>
        <p:cNvGrpSpPr/>
        <p:nvPr/>
      </p:nvGrpSpPr>
      <p:grpSpPr>
        <a:xfrm>
          <a:off x="0" y="0"/>
          <a:ext cx="0" cy="0"/>
          <a:chOff x="0" y="0"/>
          <a:chExt cx="0" cy="0"/>
        </a:xfrm>
      </p:grpSpPr>
      <p:sp>
        <p:nvSpPr>
          <p:cNvPr id="11" name="Content Placeholder 10"/>
          <p:cNvSpPr>
            <a:spLocks noGrp="1"/>
          </p:cNvSpPr>
          <p:nvPr>
            <p:ph sz="quarter" idx="10"/>
          </p:nvPr>
        </p:nvSpPr>
        <p:spPr>
          <a:xfrm>
            <a:off x="419101" y="1074737"/>
            <a:ext cx="8305800" cy="5023294"/>
          </a:xfrm>
          <a:prstGeom prst="rect">
            <a:avLst/>
          </a:prstGeom>
        </p:spPr>
        <p:txBody>
          <a:bodyPr vert="horz" lIns="0" tIns="0" rIns="0" bIns="0"/>
          <a:lstStyle>
            <a:lvl1pPr marL="0" indent="0">
              <a:defRPr/>
            </a:lvl1pPr>
            <a:lvl2pPr marL="285750" indent="-171450">
              <a:buSzPct val="80000"/>
              <a:defRPr sz="2200"/>
            </a:lvl2pPr>
            <a:lvl3pPr marL="514350" indent="-171450">
              <a:defRPr sz="2000">
                <a:solidFill>
                  <a:schemeClr val="tx1"/>
                </a:solidFill>
              </a:defRPr>
            </a:lvl3pPr>
            <a:lvl4pPr marL="742950" indent="-171450">
              <a:buFont typeface="Lucida Grande"/>
              <a:buChar char="-"/>
              <a:defRPr sz="2000">
                <a:solidFill>
                  <a:schemeClr val="tx1">
                    <a:lumMod val="65000"/>
                    <a:lumOff val="35000"/>
                  </a:schemeClr>
                </a:solidFill>
              </a:defRPr>
            </a:lvl4pPr>
            <a:lvl5pPr marL="973138" indent="-168275">
              <a:defRPr>
                <a:solidFill>
                  <a:schemeClr val="tx1">
                    <a:lumMod val="65000"/>
                    <a:lumOff val="3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5" name="Rectangle 10"/>
          <p:cNvSpPr>
            <a:spLocks noGrp="1" noChangeArrowheads="1"/>
          </p:cNvSpPr>
          <p:nvPr>
            <p:ph type="title"/>
          </p:nvPr>
        </p:nvSpPr>
        <p:spPr bwMode="auto">
          <a:xfrm>
            <a:off x="422275" y="241520"/>
            <a:ext cx="7816378"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3"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Tree>
    <p:extLst>
      <p:ext uri="{BB962C8B-B14F-4D97-AF65-F5344CB8AC3E}">
        <p14:creationId xmlns:p14="http://schemas.microsoft.com/office/powerpoint/2010/main" val="3954090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Minor Column">
    <p:spTree>
      <p:nvGrpSpPr>
        <p:cNvPr id="1" name=""/>
        <p:cNvGrpSpPr/>
        <p:nvPr/>
      </p:nvGrpSpPr>
      <p:grpSpPr>
        <a:xfrm>
          <a:off x="0" y="0"/>
          <a:ext cx="0" cy="0"/>
          <a:chOff x="0" y="0"/>
          <a:chExt cx="0" cy="0"/>
        </a:xfrm>
      </p:grpSpPr>
      <p:sp>
        <p:nvSpPr>
          <p:cNvPr id="4" name="Content Placeholder 3"/>
          <p:cNvSpPr>
            <a:spLocks noGrp="1"/>
          </p:cNvSpPr>
          <p:nvPr>
            <p:ph sz="quarter" idx="11" hasCustomPrompt="1"/>
          </p:nvPr>
        </p:nvSpPr>
        <p:spPr>
          <a:xfrm>
            <a:off x="419099" y="1143000"/>
            <a:ext cx="3000375" cy="4956175"/>
          </a:xfrm>
          <a:prstGeom prst="rect">
            <a:avLst/>
          </a:prstGeom>
          <a:noFill/>
        </p:spPr>
        <p:txBody>
          <a:bodyPr vert="horz" lIns="0" tIns="0" rIns="0" bIns="0"/>
          <a:lstStyle/>
          <a:p>
            <a:pPr lvl="0"/>
            <a:r>
              <a:rPr lang="en-US" dirty="0" smtClean="0"/>
              <a:t>Place an image chart or table here</a:t>
            </a:r>
          </a:p>
        </p:txBody>
      </p:sp>
      <p:sp>
        <p:nvSpPr>
          <p:cNvPr id="6" name="Rectangle 10"/>
          <p:cNvSpPr>
            <a:spLocks noGrp="1" noChangeArrowheads="1"/>
          </p:cNvSpPr>
          <p:nvPr>
            <p:ph type="title"/>
          </p:nvPr>
        </p:nvSpPr>
        <p:spPr bwMode="auto">
          <a:xfrm>
            <a:off x="422276" y="241300"/>
            <a:ext cx="7807324"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7" name="Text Placeholder 2"/>
          <p:cNvSpPr>
            <a:spLocks noGrp="1"/>
          </p:cNvSpPr>
          <p:nvPr>
            <p:ph type="body" sz="quarter" idx="12" hasCustomPrompt="1"/>
          </p:nvPr>
        </p:nvSpPr>
        <p:spPr>
          <a:xfrm>
            <a:off x="419100" y="52000"/>
            <a:ext cx="2971800" cy="146261"/>
          </a:xfrm>
          <a:prstGeom prst="rect">
            <a:avLst/>
          </a:prstGeom>
        </p:spPr>
        <p:txBody>
          <a:bodyPr lIns="0" tIns="0" rIns="0" bIns="0"/>
          <a:lstStyle>
            <a:lvl1pPr marL="0" marR="0" indent="0" algn="l" defTabSz="914400" rtl="0" eaLnBrk="1" fontAlgn="base" latinLnBrk="0" hangingPunct="1">
              <a:lnSpc>
                <a:spcPct val="100000"/>
              </a:lnSpc>
              <a:spcBef>
                <a:spcPct val="0"/>
              </a:spcBef>
              <a:spcAft>
                <a:spcPts val="600"/>
              </a:spcAft>
              <a:buClrTx/>
              <a:buSzPct val="70000"/>
              <a:buFontTx/>
              <a:buNone/>
              <a:tabLst>
                <a:tab pos="347663" algn="l"/>
              </a:tabLst>
              <a:defRPr sz="1000"/>
            </a:lvl1pPr>
            <a:lvl2pPr>
              <a:defRPr sz="1000"/>
            </a:lvl2pPr>
            <a:lvl3pPr>
              <a:defRPr sz="1000"/>
            </a:lvl3pPr>
            <a:lvl4pPr>
              <a:defRPr sz="1000"/>
            </a:lvl4pPr>
            <a:lvl5pPr>
              <a:defRPr sz="1000"/>
            </a:lvl5pPr>
          </a:lstStyle>
          <a:p>
            <a:pPr marL="0" marR="0" lvl="0" indent="0" algn="l" defTabSz="914400" rtl="0" eaLnBrk="1" fontAlgn="base" latinLnBrk="0" hangingPunct="1">
              <a:lnSpc>
                <a:spcPct val="100000"/>
              </a:lnSpc>
              <a:spcBef>
                <a:spcPct val="0"/>
              </a:spcBef>
              <a:spcAft>
                <a:spcPts val="600"/>
              </a:spcAft>
              <a:buClrTx/>
              <a:buSzPct val="70000"/>
              <a:buFontTx/>
              <a:buNone/>
              <a:tabLst>
                <a:tab pos="347663" algn="l"/>
              </a:tabLst>
              <a:defRPr/>
            </a:pPr>
            <a:r>
              <a:rPr lang="en-US" dirty="0" smtClean="0"/>
              <a:t>Section (optional)</a:t>
            </a:r>
          </a:p>
          <a:p>
            <a:pPr lvl="0"/>
            <a:endParaRPr lang="en-US" dirty="0"/>
          </a:p>
        </p:txBody>
      </p:sp>
      <p:sp>
        <p:nvSpPr>
          <p:cNvPr id="9" name="Content Placeholder 10"/>
          <p:cNvSpPr>
            <a:spLocks noGrp="1"/>
          </p:cNvSpPr>
          <p:nvPr>
            <p:ph sz="quarter" idx="14"/>
          </p:nvPr>
        </p:nvSpPr>
        <p:spPr>
          <a:xfrm>
            <a:off x="3613151" y="1074737"/>
            <a:ext cx="5111750" cy="5023294"/>
          </a:xfrm>
          <a:prstGeom prst="rect">
            <a:avLst/>
          </a:prstGeom>
        </p:spPr>
        <p:txBody>
          <a:bodyPr vert="horz" lIns="0" tIns="0" rIns="0" bIns="0"/>
          <a:lstStyle>
            <a:lvl1pPr marL="0" indent="0">
              <a:defRPr/>
            </a:lvl1pPr>
            <a:lvl2pPr marL="285750" indent="-171450">
              <a:buSzPct val="80000"/>
              <a:defRPr sz="2200"/>
            </a:lvl2pPr>
            <a:lvl3pPr marL="514350" indent="-171450">
              <a:defRPr sz="2000">
                <a:solidFill>
                  <a:schemeClr val="tx1"/>
                </a:solidFill>
              </a:defRPr>
            </a:lvl3pPr>
            <a:lvl4pPr marL="742950" indent="-171450">
              <a:buFont typeface="Lucida Grande"/>
              <a:buChar char="-"/>
              <a:defRPr sz="2000">
                <a:solidFill>
                  <a:schemeClr val="tx1">
                    <a:lumMod val="65000"/>
                    <a:lumOff val="35000"/>
                  </a:schemeClr>
                </a:solidFill>
              </a:defRPr>
            </a:lvl4pPr>
            <a:lvl5pPr marL="973138" indent="-168275">
              <a:defRPr>
                <a:solidFill>
                  <a:schemeClr val="tx1">
                    <a:lumMod val="65000"/>
                    <a:lumOff val="3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3547298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lumn">
    <p:spTree>
      <p:nvGrpSpPr>
        <p:cNvPr id="1" name=""/>
        <p:cNvGrpSpPr/>
        <p:nvPr/>
      </p:nvGrpSpPr>
      <p:grpSpPr>
        <a:xfrm>
          <a:off x="0" y="0"/>
          <a:ext cx="0" cy="0"/>
          <a:chOff x="0" y="0"/>
          <a:chExt cx="0" cy="0"/>
        </a:xfrm>
      </p:grpSpPr>
      <p:sp>
        <p:nvSpPr>
          <p:cNvPr id="5" name="Rectangle 10"/>
          <p:cNvSpPr>
            <a:spLocks noGrp="1" noChangeArrowheads="1"/>
          </p:cNvSpPr>
          <p:nvPr>
            <p:ph type="title"/>
          </p:nvPr>
        </p:nvSpPr>
        <p:spPr bwMode="auto">
          <a:xfrm>
            <a:off x="422275" y="241300"/>
            <a:ext cx="7816377"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6" name="Text Placeholder 2"/>
          <p:cNvSpPr>
            <a:spLocks noGrp="1"/>
          </p:cNvSpPr>
          <p:nvPr>
            <p:ph type="body" sz="quarter" idx="13"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10" name="Content Placeholder 10"/>
          <p:cNvSpPr>
            <a:spLocks noGrp="1"/>
          </p:cNvSpPr>
          <p:nvPr>
            <p:ph sz="quarter" idx="10"/>
          </p:nvPr>
        </p:nvSpPr>
        <p:spPr>
          <a:xfrm>
            <a:off x="428625" y="1074737"/>
            <a:ext cx="4067175" cy="5023294"/>
          </a:xfrm>
          <a:prstGeom prst="rect">
            <a:avLst/>
          </a:prstGeom>
        </p:spPr>
        <p:txBody>
          <a:bodyPr vert="horz" lIns="0" tIns="0" rIns="0" bIns="0"/>
          <a:lstStyle>
            <a:lvl1pPr marL="0" indent="0">
              <a:defRPr/>
            </a:lvl1pPr>
            <a:lvl2pPr marL="285750" indent="-171450">
              <a:buSzPct val="80000"/>
              <a:defRPr sz="2200"/>
            </a:lvl2pPr>
            <a:lvl3pPr marL="514350" indent="-171450">
              <a:defRPr sz="2000">
                <a:solidFill>
                  <a:schemeClr val="tx1"/>
                </a:solidFill>
              </a:defRPr>
            </a:lvl3pPr>
            <a:lvl4pPr marL="742950" indent="-171450">
              <a:buFont typeface="Lucida Grande"/>
              <a:buChar char="-"/>
              <a:defRPr sz="2000">
                <a:solidFill>
                  <a:schemeClr val="tx1">
                    <a:lumMod val="65000"/>
                    <a:lumOff val="35000"/>
                  </a:schemeClr>
                </a:solidFill>
              </a:defRPr>
            </a:lvl4pPr>
            <a:lvl5pPr marL="973138" indent="-168275">
              <a:defRPr>
                <a:solidFill>
                  <a:schemeClr val="tx1">
                    <a:lumMod val="65000"/>
                    <a:lumOff val="3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1" name="Content Placeholder 10"/>
          <p:cNvSpPr>
            <a:spLocks noGrp="1"/>
          </p:cNvSpPr>
          <p:nvPr>
            <p:ph sz="quarter" idx="15"/>
          </p:nvPr>
        </p:nvSpPr>
        <p:spPr>
          <a:xfrm>
            <a:off x="4679950" y="1074737"/>
            <a:ext cx="4067175" cy="5023294"/>
          </a:xfrm>
          <a:prstGeom prst="rect">
            <a:avLst/>
          </a:prstGeom>
        </p:spPr>
        <p:txBody>
          <a:bodyPr vert="horz" lIns="0" tIns="0" rIns="0" bIns="0"/>
          <a:lstStyle>
            <a:lvl1pPr marL="0" indent="0">
              <a:defRPr/>
            </a:lvl1pPr>
            <a:lvl2pPr marL="285750" indent="-171450">
              <a:buSzPct val="80000"/>
              <a:defRPr sz="2200"/>
            </a:lvl2pPr>
            <a:lvl3pPr marL="514350" indent="-171450">
              <a:defRPr sz="2000">
                <a:solidFill>
                  <a:schemeClr val="tx1"/>
                </a:solidFill>
              </a:defRPr>
            </a:lvl3pPr>
            <a:lvl4pPr marL="742950" indent="-171450">
              <a:buFont typeface="Lucida Grande"/>
              <a:buChar char="-"/>
              <a:defRPr sz="2000">
                <a:solidFill>
                  <a:schemeClr val="tx1">
                    <a:lumMod val="65000"/>
                    <a:lumOff val="35000"/>
                  </a:schemeClr>
                </a:solidFill>
              </a:defRPr>
            </a:lvl4pPr>
            <a:lvl5pPr marL="973138" indent="-168275">
              <a:defRPr>
                <a:solidFill>
                  <a:schemeClr val="tx1">
                    <a:lumMod val="65000"/>
                    <a:lumOff val="3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2828814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Major Column">
    <p:spTree>
      <p:nvGrpSpPr>
        <p:cNvPr id="1" name=""/>
        <p:cNvGrpSpPr/>
        <p:nvPr/>
      </p:nvGrpSpPr>
      <p:grpSpPr>
        <a:xfrm>
          <a:off x="0" y="0"/>
          <a:ext cx="0" cy="0"/>
          <a:chOff x="0" y="0"/>
          <a:chExt cx="0" cy="0"/>
        </a:xfrm>
      </p:grpSpPr>
      <p:sp>
        <p:nvSpPr>
          <p:cNvPr id="6" name="Content Placeholder 3"/>
          <p:cNvSpPr>
            <a:spLocks noGrp="1"/>
          </p:cNvSpPr>
          <p:nvPr>
            <p:ph sz="quarter" idx="11" hasCustomPrompt="1"/>
          </p:nvPr>
        </p:nvSpPr>
        <p:spPr>
          <a:xfrm>
            <a:off x="428624" y="1143000"/>
            <a:ext cx="5133975" cy="4953000"/>
          </a:xfrm>
          <a:prstGeom prst="rect">
            <a:avLst/>
          </a:prstGeom>
          <a:noFill/>
        </p:spPr>
        <p:txBody>
          <a:bodyPr vert="horz" lIns="0" tIns="0" rIns="0" bIns="0"/>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stStyle>
          <a:p>
            <a:pPr lvl="0"/>
            <a:r>
              <a:rPr lang="en-US" dirty="0" smtClean="0"/>
              <a:t>Place an image, chart or table here</a:t>
            </a:r>
          </a:p>
        </p:txBody>
      </p:sp>
      <p:sp>
        <p:nvSpPr>
          <p:cNvPr id="7" name="Rectangle 10"/>
          <p:cNvSpPr>
            <a:spLocks noGrp="1" noChangeArrowheads="1"/>
          </p:cNvSpPr>
          <p:nvPr>
            <p:ph type="title"/>
          </p:nvPr>
        </p:nvSpPr>
        <p:spPr bwMode="auto">
          <a:xfrm>
            <a:off x="422275" y="241300"/>
            <a:ext cx="7825431"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8" name="Text Placeholder 2"/>
          <p:cNvSpPr>
            <a:spLocks noGrp="1"/>
          </p:cNvSpPr>
          <p:nvPr>
            <p:ph type="body" sz="quarter" idx="12"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10" name="Content Placeholder 10"/>
          <p:cNvSpPr>
            <a:spLocks noGrp="1"/>
          </p:cNvSpPr>
          <p:nvPr>
            <p:ph sz="quarter" idx="10"/>
          </p:nvPr>
        </p:nvSpPr>
        <p:spPr>
          <a:xfrm>
            <a:off x="5746749" y="1074737"/>
            <a:ext cx="2978151" cy="5023294"/>
          </a:xfrm>
          <a:prstGeom prst="rect">
            <a:avLst/>
          </a:prstGeom>
        </p:spPr>
        <p:txBody>
          <a:bodyPr vert="horz" lIns="0" tIns="0" rIns="0" bIns="0"/>
          <a:lstStyle>
            <a:lvl1pPr marL="0" indent="0">
              <a:defRPr/>
            </a:lvl1pPr>
            <a:lvl2pPr marL="285750" indent="-171450">
              <a:buSzPct val="80000"/>
              <a:defRPr sz="2200"/>
            </a:lvl2pPr>
            <a:lvl3pPr marL="514350" indent="-171450">
              <a:defRPr sz="2000">
                <a:solidFill>
                  <a:schemeClr val="tx1"/>
                </a:solidFill>
              </a:defRPr>
            </a:lvl3pPr>
            <a:lvl4pPr marL="742950" indent="-171450">
              <a:buFont typeface="Lucida Grande"/>
              <a:buChar char="-"/>
              <a:defRPr sz="2000">
                <a:solidFill>
                  <a:schemeClr val="tx1">
                    <a:lumMod val="65000"/>
                    <a:lumOff val="35000"/>
                  </a:schemeClr>
                </a:solidFill>
              </a:defRPr>
            </a:lvl4pPr>
            <a:lvl5pPr marL="973138" indent="-168275">
              <a:defRPr>
                <a:solidFill>
                  <a:schemeClr val="tx1">
                    <a:lumMod val="65000"/>
                    <a:lumOff val="3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5380197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9144000" cy="6336792"/>
          </a:xfrm>
        </p:spPr>
        <p:txBody>
          <a:bodyPr/>
          <a:lstStyle/>
          <a:p>
            <a:r>
              <a:rPr lang="en-US" dirty="0" smtClean="0"/>
              <a:t>Click icon to add picture</a:t>
            </a:r>
            <a:endParaRPr lang="en-US" dirty="0"/>
          </a:p>
        </p:txBody>
      </p:sp>
      <p:sp>
        <p:nvSpPr>
          <p:cNvPr id="2" name="Title 1"/>
          <p:cNvSpPr>
            <a:spLocks noGrp="1"/>
          </p:cNvSpPr>
          <p:nvPr>
            <p:ph type="ctrTitle" hasCustomPrompt="1"/>
          </p:nvPr>
        </p:nvSpPr>
        <p:spPr>
          <a:xfrm>
            <a:off x="392113" y="266700"/>
            <a:ext cx="4789487" cy="3657600"/>
          </a:xfrm>
        </p:spPr>
        <p:txBody>
          <a:bodyPr anchor="b">
            <a:normAutofit/>
          </a:bodyPr>
          <a:lstStyle>
            <a:lvl1pPr algn="l">
              <a:defRPr sz="3200">
                <a:solidFill>
                  <a:sysClr val="windowText" lastClr="000000"/>
                </a:solidFill>
              </a:defRPr>
            </a:lvl1pPr>
          </a:lstStyle>
          <a:p>
            <a:r>
              <a:rPr lang="en-US" dirty="0" smtClean="0"/>
              <a:t>Click to edit Master </a:t>
            </a:r>
            <a:br>
              <a:rPr lang="en-US" dirty="0" smtClean="0"/>
            </a:br>
            <a:r>
              <a:rPr lang="en-US" dirty="0" smtClean="0"/>
              <a:t>title style</a:t>
            </a:r>
            <a:endParaRPr lang="en-US" dirty="0"/>
          </a:p>
        </p:txBody>
      </p:sp>
      <p:sp>
        <p:nvSpPr>
          <p:cNvPr id="3" name="Subtitle 2"/>
          <p:cNvSpPr>
            <a:spLocks noGrp="1"/>
          </p:cNvSpPr>
          <p:nvPr>
            <p:ph type="subTitle" idx="1"/>
          </p:nvPr>
        </p:nvSpPr>
        <p:spPr>
          <a:xfrm>
            <a:off x="392113" y="4076700"/>
            <a:ext cx="4789487" cy="2019300"/>
          </a:xfrm>
        </p:spPr>
        <p:txBody>
          <a:bodyPr>
            <a:norm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10" name="Rectangle 9"/>
          <p:cNvSpPr/>
          <p:nvPr userDrawn="1"/>
        </p:nvSpPr>
        <p:spPr>
          <a:xfrm>
            <a:off x="0" y="6340093"/>
            <a:ext cx="9144000" cy="5179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7676" y="6428712"/>
            <a:ext cx="5105400" cy="345048"/>
          </a:xfrm>
          <a:prstGeom prst="rect">
            <a:avLst/>
          </a:prstGeom>
        </p:spPr>
      </p:pic>
      <p:sp>
        <p:nvSpPr>
          <p:cNvPr id="13" name="Rectangle 12"/>
          <p:cNvSpPr/>
          <p:nvPr userDrawn="1"/>
        </p:nvSpPr>
        <p:spPr>
          <a:xfrm>
            <a:off x="6059156" y="6392818"/>
            <a:ext cx="3084844" cy="4651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4" name="Rectangle 25"/>
          <p:cNvSpPr>
            <a:spLocks noChangeArrowheads="1"/>
          </p:cNvSpPr>
          <p:nvPr userDrawn="1"/>
        </p:nvSpPr>
        <p:spPr bwMode="white">
          <a:xfrm>
            <a:off x="6788759" y="6473124"/>
            <a:ext cx="1936141" cy="212873"/>
          </a:xfrm>
          <a:prstGeom prst="rect">
            <a:avLst/>
          </a:prstGeom>
          <a:noFill/>
          <a:ln w="9525">
            <a:noFill/>
            <a:miter lim="800000"/>
            <a:headEnd/>
            <a:tailEnd/>
          </a:ln>
          <a:effectLst/>
        </p:spPr>
        <p:txBody>
          <a:bodyPr wrap="square" lIns="0" tIns="0" rIns="0" bIns="45714">
            <a:spAutoFit/>
          </a:bodyPr>
          <a:lstStyle/>
          <a:p>
            <a:pPr eaLnBrk="0" hangingPunct="0">
              <a:lnSpc>
                <a:spcPts val="1300"/>
              </a:lnSpc>
              <a:spcBef>
                <a:spcPct val="0"/>
              </a:spcBef>
            </a:pPr>
            <a:r>
              <a:rPr lang="en-US" sz="800" b="1" dirty="0">
                <a:solidFill>
                  <a:prstClr val="white"/>
                </a:solidFill>
                <a:latin typeface="Arial" panose="020B0604020202020204" pitchFamily="34" charset="0"/>
                <a:cs typeface="Arial" panose="020B0604020202020204" pitchFamily="34" charset="0"/>
              </a:rPr>
              <a:t>© </a:t>
            </a:r>
            <a:r>
              <a:rPr lang="en-US" sz="800" b="1" dirty="0" smtClean="0">
                <a:solidFill>
                  <a:prstClr val="white"/>
                </a:solidFill>
                <a:latin typeface="Arial" panose="020B0604020202020204" pitchFamily="34" charset="0"/>
                <a:cs typeface="Arial" panose="020B0604020202020204" pitchFamily="34" charset="0"/>
              </a:rPr>
              <a:t>2016 </a:t>
            </a:r>
            <a:r>
              <a:rPr lang="en-US" sz="800" b="1" dirty="0">
                <a:solidFill>
                  <a:prstClr val="white"/>
                </a:solidFill>
                <a:latin typeface="Arial" panose="020B0604020202020204" pitchFamily="34" charset="0"/>
                <a:cs typeface="Arial" panose="020B0604020202020204" pitchFamily="34" charset="0"/>
              </a:rPr>
              <a:t>Carnegie Mellon University</a:t>
            </a:r>
          </a:p>
        </p:txBody>
      </p:sp>
      <p:sp>
        <p:nvSpPr>
          <p:cNvPr id="15" name="TextBox 14"/>
          <p:cNvSpPr txBox="1"/>
          <p:nvPr userDrawn="1"/>
        </p:nvSpPr>
        <p:spPr>
          <a:xfrm>
            <a:off x="6788760" y="6653594"/>
            <a:ext cx="1936140" cy="92333"/>
          </a:xfrm>
          <a:prstGeom prst="rect">
            <a:avLst/>
          </a:prstGeom>
          <a:noFill/>
        </p:spPr>
        <p:txBody>
          <a:bodyPr wrap="square" lIns="0" tIns="0" rIns="0" bIns="0" rtlCol="0">
            <a:spAutoFit/>
          </a:bodyPr>
          <a:lstStyle/>
          <a:p>
            <a:r>
              <a:rPr lang="en-US" sz="600" dirty="0" smtClean="0">
                <a:solidFill>
                  <a:prstClr val="white"/>
                </a:solidFill>
                <a:latin typeface="Arial" charset="0"/>
                <a:ea typeface="ＭＳ Ｐゴシック" pitchFamily="1" charset="-128"/>
              </a:rPr>
              <a:t>[Insert Distribution Statement Here]</a:t>
            </a:r>
          </a:p>
        </p:txBody>
      </p:sp>
    </p:spTree>
    <p:extLst>
      <p:ext uri="{BB962C8B-B14F-4D97-AF65-F5344CB8AC3E}">
        <p14:creationId xmlns:p14="http://schemas.microsoft.com/office/powerpoint/2010/main" val="249962882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1" name="Content Placeholder 10"/>
          <p:cNvSpPr>
            <a:spLocks noGrp="1"/>
          </p:cNvSpPr>
          <p:nvPr>
            <p:ph sz="quarter" idx="10"/>
          </p:nvPr>
        </p:nvSpPr>
        <p:spPr>
          <a:xfrm>
            <a:off x="3619501" y="1074737"/>
            <a:ext cx="5105400" cy="5023294"/>
          </a:xfrm>
          <a:prstGeom prst="rect">
            <a:avLst/>
          </a:prstGeom>
        </p:spPr>
        <p:txBody>
          <a:bodyPr vert="horz" lIns="0" tIns="0" rIns="0" bIns="0"/>
          <a:lstStyle>
            <a:lvl1pPr marL="0" indent="0">
              <a:spcBef>
                <a:spcPts val="600"/>
              </a:spcBef>
              <a:spcAft>
                <a:spcPts val="600"/>
              </a:spcAft>
              <a:defRPr b="1"/>
            </a:lvl1pPr>
            <a:lvl2pPr marL="225425" indent="-225425">
              <a:spcBef>
                <a:spcPts val="0"/>
              </a:spcBef>
              <a:spcAft>
                <a:spcPts val="600"/>
              </a:spcAft>
              <a:buSzPct val="80000"/>
              <a:defRPr sz="2200"/>
            </a:lvl2pPr>
            <a:lvl3pPr marL="517525" indent="-230188">
              <a:spcBef>
                <a:spcPts val="0"/>
              </a:spcBef>
              <a:spcAft>
                <a:spcPts val="600"/>
              </a:spcAft>
              <a:buSzPct val="80000"/>
              <a:defRPr sz="2200">
                <a:solidFill>
                  <a:schemeClr val="tx1"/>
                </a:solidFill>
              </a:defRPr>
            </a:lvl3pPr>
            <a:lvl4pPr marL="685800" indent="-169863">
              <a:spcBef>
                <a:spcPts val="0"/>
              </a:spcBef>
              <a:spcAft>
                <a:spcPts val="600"/>
              </a:spcAft>
              <a:buFont typeface="Lucida Grande"/>
              <a:buChar char="-"/>
              <a:defRPr sz="2000">
                <a:solidFill>
                  <a:schemeClr val="tx1">
                    <a:lumMod val="65000"/>
                    <a:lumOff val="35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Rectangle 10"/>
          <p:cNvSpPr>
            <a:spLocks noGrp="1" noChangeArrowheads="1"/>
          </p:cNvSpPr>
          <p:nvPr>
            <p:ph type="title"/>
          </p:nvPr>
        </p:nvSpPr>
        <p:spPr bwMode="auto">
          <a:xfrm>
            <a:off x="422275" y="241300"/>
            <a:ext cx="7816377"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7"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27000" y="1090256"/>
            <a:ext cx="3393765" cy="5234344"/>
          </a:xfrm>
          <a:prstGeom prst="rect">
            <a:avLst/>
          </a:prstGeom>
        </p:spPr>
      </p:pic>
    </p:spTree>
    <p:extLst>
      <p:ext uri="{BB962C8B-B14F-4D97-AF65-F5344CB8AC3E}">
        <p14:creationId xmlns:p14="http://schemas.microsoft.com/office/powerpoint/2010/main" val="410502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Section Header plain">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bwMode="auto">
          <a:xfrm>
            <a:off x="2" y="-23769"/>
            <a:ext cx="9143997" cy="6345935"/>
          </a:xfrm>
          <a:prstGeom prst="rect">
            <a:avLst/>
          </a:prstGeom>
          <a:solidFill>
            <a:srgbClr val="005695"/>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solidFill>
                <a:prstClr val="black"/>
              </a:solidFill>
              <a:ea typeface="ＭＳ Ｐゴシック" pitchFamily="1" charset="-128"/>
            </a:endParaRPr>
          </a:p>
        </p:txBody>
      </p:sp>
      <p:sp>
        <p:nvSpPr>
          <p:cNvPr id="14" name="Rectangle 10"/>
          <p:cNvSpPr>
            <a:spLocks noGrp="1" noChangeArrowheads="1"/>
          </p:cNvSpPr>
          <p:nvPr>
            <p:ph type="title"/>
          </p:nvPr>
        </p:nvSpPr>
        <p:spPr bwMode="white">
          <a:xfrm>
            <a:off x="422275" y="241520"/>
            <a:ext cx="7816378"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defRPr>
                <a:solidFill>
                  <a:schemeClr val="bg1"/>
                </a:solidFill>
              </a:defRPr>
            </a:lvl1pPr>
          </a:lstStyle>
          <a:p>
            <a:pPr lvl="0"/>
            <a:r>
              <a:rPr lang="en-US" smtClean="0"/>
              <a:t>Click to edit Master title style</a:t>
            </a:r>
            <a:endParaRPr lang="en-US" dirty="0" smtClean="0"/>
          </a:p>
        </p:txBody>
      </p:sp>
      <p:sp>
        <p:nvSpPr>
          <p:cNvPr id="15" name="Text Placeholder 2"/>
          <p:cNvSpPr>
            <a:spLocks noGrp="1"/>
          </p:cNvSpPr>
          <p:nvPr>
            <p:ph type="body" sz="quarter" idx="11" hasCustomPrompt="1"/>
          </p:nvPr>
        </p:nvSpPr>
        <p:spPr bwMode="white">
          <a:xfrm>
            <a:off x="419100" y="52000"/>
            <a:ext cx="2971800" cy="146261"/>
          </a:xfrm>
          <a:prstGeom prst="rect">
            <a:avLst/>
          </a:prstGeom>
        </p:spPr>
        <p:txBody>
          <a:bodyPr lIns="0" tIns="0" rIns="0" bIns="0"/>
          <a:lstStyle>
            <a:lvl1pPr>
              <a:defRPr sz="1000">
                <a:solidFill>
                  <a:schemeClr val="bg1"/>
                </a:solidFill>
              </a:defRPr>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8" name="Content Placeholder 10"/>
          <p:cNvSpPr>
            <a:spLocks noGrp="1"/>
          </p:cNvSpPr>
          <p:nvPr>
            <p:ph sz="quarter" idx="10"/>
          </p:nvPr>
        </p:nvSpPr>
        <p:spPr>
          <a:xfrm>
            <a:off x="419101" y="1074737"/>
            <a:ext cx="8305800" cy="5023294"/>
          </a:xfrm>
          <a:prstGeom prst="rect">
            <a:avLst/>
          </a:prstGeom>
        </p:spPr>
        <p:txBody>
          <a:bodyPr vert="horz" lIns="0" tIns="0" rIns="0" bIns="0"/>
          <a:lstStyle>
            <a:lvl1pPr marL="0" indent="0">
              <a:defRPr>
                <a:solidFill>
                  <a:schemeClr val="bg1"/>
                </a:solidFill>
              </a:defRPr>
            </a:lvl1pPr>
            <a:lvl2pPr marL="285750" indent="-171450">
              <a:buSzPct val="80000"/>
              <a:defRPr sz="2200">
                <a:solidFill>
                  <a:schemeClr val="bg1"/>
                </a:solidFill>
              </a:defRPr>
            </a:lvl2pPr>
            <a:lvl3pPr marL="514350" indent="-171450">
              <a:defRPr sz="2000">
                <a:solidFill>
                  <a:schemeClr val="bg1"/>
                </a:solidFill>
              </a:defRPr>
            </a:lvl3pPr>
            <a:lvl4pPr marL="742950" indent="-171450">
              <a:buFont typeface="Lucida Grande"/>
              <a:buChar char="-"/>
              <a:defRPr sz="2000">
                <a:solidFill>
                  <a:schemeClr val="tx2">
                    <a:lumMod val="40000"/>
                    <a:lumOff val="60000"/>
                  </a:schemeClr>
                </a:solidFill>
              </a:defRPr>
            </a:lvl4pPr>
            <a:lvl5pPr marL="973138" indent="-168275">
              <a:defRPr>
                <a:solidFill>
                  <a:schemeClr val="tx1">
                    <a:lumMod val="65000"/>
                    <a:lumOff val="3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8310433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Section Header plain">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bwMode="auto">
          <a:xfrm>
            <a:off x="2" y="-17418"/>
            <a:ext cx="9143997" cy="6400800"/>
          </a:xfrm>
          <a:prstGeom prst="rect">
            <a:avLst/>
          </a:prstGeom>
          <a:solidFill>
            <a:srgbClr val="005695"/>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solidFill>
                <a:prstClr val="black"/>
              </a:solidFill>
              <a:ea typeface="ＭＳ Ｐゴシック" pitchFamily="1" charset="-128"/>
            </a:endParaRPr>
          </a:p>
        </p:txBody>
      </p:sp>
      <p:sp>
        <p:nvSpPr>
          <p:cNvPr id="9"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2" name="Title 1"/>
          <p:cNvSpPr>
            <a:spLocks noGrp="1"/>
          </p:cNvSpPr>
          <p:nvPr>
            <p:ph type="title" hasCustomPrompt="1"/>
          </p:nvPr>
        </p:nvSpPr>
        <p:spPr bwMode="white">
          <a:xfrm>
            <a:off x="396875" y="2791271"/>
            <a:ext cx="5127625" cy="282129"/>
          </a:xfrm>
          <a:prstGeom prst="rect">
            <a:avLst/>
          </a:prstGeom>
        </p:spPr>
        <p:txBody>
          <a:bodyPr lIns="0" tIns="0" rIns="0" bIns="0" anchor="b" anchorCtr="0"/>
          <a:lstStyle>
            <a:lvl1pPr algn="l">
              <a:defRPr sz="2000" b="0" cap="none">
                <a:solidFill>
                  <a:schemeClr val="bg1"/>
                </a:solidFill>
              </a:defRPr>
            </a:lvl1pPr>
          </a:lstStyle>
          <a:p>
            <a:r>
              <a:rPr lang="en-US" dirty="0" smtClean="0"/>
              <a:t>Click To Edit Presentation Title</a:t>
            </a:r>
            <a:endParaRPr lang="en-US" dirty="0"/>
          </a:p>
        </p:txBody>
      </p:sp>
      <p:sp>
        <p:nvSpPr>
          <p:cNvPr id="13" name="Text Placeholder 3"/>
          <p:cNvSpPr>
            <a:spLocks noGrp="1"/>
          </p:cNvSpPr>
          <p:nvPr>
            <p:ph type="body" sz="quarter" idx="10" hasCustomPrompt="1"/>
          </p:nvPr>
        </p:nvSpPr>
        <p:spPr bwMode="white">
          <a:xfrm>
            <a:off x="396875" y="3109372"/>
            <a:ext cx="5127626" cy="469900"/>
          </a:xfrm>
          <a:prstGeom prst="rect">
            <a:avLst/>
          </a:prstGeom>
        </p:spPr>
        <p:txBody>
          <a:bodyPr lIns="0" tIns="0" rIns="0" bIns="0"/>
          <a:lstStyle>
            <a:lvl1pPr>
              <a:defRPr sz="3200" b="1">
                <a:solidFill>
                  <a:schemeClr val="bg1"/>
                </a:solidFill>
              </a:defRPr>
            </a:lvl1pPr>
          </a:lstStyle>
          <a:p>
            <a:pPr lvl="0"/>
            <a:r>
              <a:rPr lang="en-US" dirty="0" smtClean="0"/>
              <a:t>Click to edit Section Title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8616" y="6431506"/>
            <a:ext cx="5239512" cy="354112"/>
          </a:xfrm>
          <a:prstGeom prst="rect">
            <a:avLst/>
          </a:prstGeom>
        </p:spPr>
      </p:pic>
      <p:sp>
        <p:nvSpPr>
          <p:cNvPr id="11" name="Rectangle 25"/>
          <p:cNvSpPr>
            <a:spLocks noChangeArrowheads="1"/>
          </p:cNvSpPr>
          <p:nvPr userDrawn="1"/>
        </p:nvSpPr>
        <p:spPr bwMode="white">
          <a:xfrm>
            <a:off x="6819899" y="6398620"/>
            <a:ext cx="1936141" cy="212873"/>
          </a:xfrm>
          <a:prstGeom prst="rect">
            <a:avLst/>
          </a:prstGeom>
          <a:noFill/>
          <a:ln w="9525">
            <a:noFill/>
            <a:miter lim="800000"/>
            <a:headEnd/>
            <a:tailEnd/>
          </a:ln>
          <a:effectLst/>
        </p:spPr>
        <p:txBody>
          <a:bodyPr wrap="square" lIns="0" tIns="0" rIns="0" bIns="45714">
            <a:spAutoFit/>
          </a:bodyPr>
          <a:lstStyle/>
          <a:p>
            <a:pPr eaLnBrk="0" fontAlgn="base" hangingPunct="0">
              <a:lnSpc>
                <a:spcPts val="1300"/>
              </a:lnSpc>
              <a:spcBef>
                <a:spcPct val="0"/>
              </a:spcBef>
              <a:spcAft>
                <a:spcPct val="0"/>
              </a:spcAft>
            </a:pPr>
            <a:r>
              <a:rPr lang="en-US" sz="900" dirty="0">
                <a:solidFill>
                  <a:prstClr val="white"/>
                </a:solidFill>
                <a:ea typeface="ＭＳ Ｐゴシック" pitchFamily="1" charset="-128"/>
              </a:rPr>
              <a:t>© </a:t>
            </a:r>
            <a:r>
              <a:rPr lang="en-US" sz="900" dirty="0" smtClean="0">
                <a:solidFill>
                  <a:prstClr val="white"/>
                </a:solidFill>
                <a:ea typeface="ＭＳ Ｐゴシック" pitchFamily="1" charset="-128"/>
              </a:rPr>
              <a:t>2015 </a:t>
            </a:r>
            <a:r>
              <a:rPr lang="en-US" sz="900" dirty="0">
                <a:solidFill>
                  <a:prstClr val="white"/>
                </a:solidFill>
                <a:ea typeface="ＭＳ Ｐゴシック" pitchFamily="1" charset="-128"/>
              </a:rPr>
              <a:t>Carnegie Mellon University</a:t>
            </a:r>
          </a:p>
        </p:txBody>
      </p:sp>
      <p:sp>
        <p:nvSpPr>
          <p:cNvPr id="14" name="TextBox 13"/>
          <p:cNvSpPr txBox="1"/>
          <p:nvPr userDrawn="1"/>
        </p:nvSpPr>
        <p:spPr>
          <a:xfrm>
            <a:off x="6819900" y="6611493"/>
            <a:ext cx="1905000" cy="184666"/>
          </a:xfrm>
          <a:prstGeom prst="rect">
            <a:avLst/>
          </a:prstGeom>
          <a:noFill/>
        </p:spPr>
        <p:txBody>
          <a:bodyPr wrap="square" lIns="0" tIns="0" rIns="0" bIns="0" rtlCol="0">
            <a:spAutoFit/>
          </a:bodyPr>
          <a:lstStyle/>
          <a:p>
            <a:pPr fontAlgn="base">
              <a:spcBef>
                <a:spcPct val="50000"/>
              </a:spcBef>
              <a:spcAft>
                <a:spcPct val="0"/>
              </a:spcAft>
            </a:pPr>
            <a:r>
              <a:rPr lang="en-US" sz="600" dirty="0" smtClean="0">
                <a:solidFill>
                  <a:prstClr val="white"/>
                </a:solidFill>
                <a:ea typeface="ＭＳ Ｐゴシック" pitchFamily="1" charset="-128"/>
              </a:rPr>
              <a:t>Distribution Statement A: Approved for Public Release; Distribution is Unlimited</a:t>
            </a:r>
          </a:p>
        </p:txBody>
      </p:sp>
    </p:spTree>
    <p:extLst>
      <p:ext uri="{BB962C8B-B14F-4D97-AF65-F5344CB8AC3E}">
        <p14:creationId xmlns:p14="http://schemas.microsoft.com/office/powerpoint/2010/main" val="27045621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ection Header photo">
    <p:bg>
      <p:bgPr>
        <a:solidFill>
          <a:schemeClr val="bg1"/>
        </a:solidFill>
        <a:effectLst/>
      </p:bgPr>
    </p:bg>
    <p:spTree>
      <p:nvGrpSpPr>
        <p:cNvPr id="1" name=""/>
        <p:cNvGrpSpPr/>
        <p:nvPr/>
      </p:nvGrpSpPr>
      <p:grpSpPr>
        <a:xfrm>
          <a:off x="0" y="0"/>
          <a:ext cx="0" cy="0"/>
          <a:chOff x="0" y="0"/>
          <a:chExt cx="0" cy="0"/>
        </a:xfrm>
      </p:grpSpPr>
      <p:pic>
        <p:nvPicPr>
          <p:cNvPr id="2" name="Picture 1" descr="shutterstock_53578567 red.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V="1">
            <a:off x="0" y="0"/>
            <a:ext cx="9144000" cy="6362700"/>
          </a:xfrm>
          <a:prstGeom prst="rect">
            <a:avLst/>
          </a:prstGeom>
        </p:spPr>
      </p:pic>
      <p:sp>
        <p:nvSpPr>
          <p:cNvPr id="10" name="Rectangle 9"/>
          <p:cNvSpPr/>
          <p:nvPr userDrawn="1"/>
        </p:nvSpPr>
        <p:spPr bwMode="auto">
          <a:xfrm>
            <a:off x="2" y="-17418"/>
            <a:ext cx="5753097" cy="6400800"/>
          </a:xfrm>
          <a:prstGeom prst="rect">
            <a:avLst/>
          </a:prstGeom>
          <a:solidFill>
            <a:srgbClr val="005695"/>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solidFill>
                <a:prstClr val="black"/>
              </a:solidFill>
              <a:ea typeface="ＭＳ Ｐゴシック" pitchFamily="1" charset="-128"/>
            </a:endParaRPr>
          </a:p>
        </p:txBody>
      </p:sp>
      <p:sp>
        <p:nvSpPr>
          <p:cNvPr id="9"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2" name="Title 1"/>
          <p:cNvSpPr>
            <a:spLocks noGrp="1"/>
          </p:cNvSpPr>
          <p:nvPr>
            <p:ph type="title" hasCustomPrompt="1"/>
          </p:nvPr>
        </p:nvSpPr>
        <p:spPr bwMode="white">
          <a:xfrm>
            <a:off x="396875" y="2791271"/>
            <a:ext cx="5165725" cy="282129"/>
          </a:xfrm>
          <a:prstGeom prst="rect">
            <a:avLst/>
          </a:prstGeom>
        </p:spPr>
        <p:txBody>
          <a:bodyPr lIns="0" tIns="0" rIns="0" bIns="0" anchor="b" anchorCtr="0"/>
          <a:lstStyle>
            <a:lvl1pPr algn="l">
              <a:defRPr sz="2000" b="0" cap="none">
                <a:solidFill>
                  <a:schemeClr val="bg1"/>
                </a:solidFill>
              </a:defRPr>
            </a:lvl1pPr>
          </a:lstStyle>
          <a:p>
            <a:r>
              <a:rPr lang="en-US" dirty="0" smtClean="0"/>
              <a:t>Click To Edit Presentation Title</a:t>
            </a:r>
            <a:endParaRPr lang="en-US" dirty="0"/>
          </a:p>
        </p:txBody>
      </p:sp>
      <p:sp>
        <p:nvSpPr>
          <p:cNvPr id="13" name="Text Placeholder 3"/>
          <p:cNvSpPr>
            <a:spLocks noGrp="1"/>
          </p:cNvSpPr>
          <p:nvPr>
            <p:ph type="body" sz="quarter" idx="10" hasCustomPrompt="1"/>
          </p:nvPr>
        </p:nvSpPr>
        <p:spPr bwMode="white">
          <a:xfrm>
            <a:off x="396874" y="3109372"/>
            <a:ext cx="5148793" cy="469900"/>
          </a:xfrm>
          <a:prstGeom prst="rect">
            <a:avLst/>
          </a:prstGeom>
        </p:spPr>
        <p:txBody>
          <a:bodyPr lIns="0" tIns="0" rIns="0" bIns="0"/>
          <a:lstStyle>
            <a:lvl1pPr>
              <a:defRPr sz="3200" b="1">
                <a:solidFill>
                  <a:schemeClr val="bg1"/>
                </a:solidFill>
              </a:defRPr>
            </a:lvl1pPr>
          </a:lstStyle>
          <a:p>
            <a:pPr lvl="0"/>
            <a:r>
              <a:rPr lang="en-US" dirty="0" smtClean="0"/>
              <a:t>Click to edit Section Title</a:t>
            </a:r>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8616" y="6431506"/>
            <a:ext cx="5239512" cy="354112"/>
          </a:xfrm>
          <a:prstGeom prst="rect">
            <a:avLst/>
          </a:prstGeom>
        </p:spPr>
      </p:pic>
      <p:sp>
        <p:nvSpPr>
          <p:cNvPr id="11" name="Rectangle 25"/>
          <p:cNvSpPr>
            <a:spLocks noChangeArrowheads="1"/>
          </p:cNvSpPr>
          <p:nvPr userDrawn="1"/>
        </p:nvSpPr>
        <p:spPr bwMode="white">
          <a:xfrm>
            <a:off x="6819899" y="6398620"/>
            <a:ext cx="1936141" cy="212873"/>
          </a:xfrm>
          <a:prstGeom prst="rect">
            <a:avLst/>
          </a:prstGeom>
          <a:noFill/>
          <a:ln w="9525">
            <a:noFill/>
            <a:miter lim="800000"/>
            <a:headEnd/>
            <a:tailEnd/>
          </a:ln>
          <a:effectLst/>
        </p:spPr>
        <p:txBody>
          <a:bodyPr wrap="square" lIns="0" tIns="0" rIns="0" bIns="45714">
            <a:spAutoFit/>
          </a:bodyPr>
          <a:lstStyle/>
          <a:p>
            <a:pPr eaLnBrk="0" fontAlgn="base" hangingPunct="0">
              <a:lnSpc>
                <a:spcPts val="1300"/>
              </a:lnSpc>
              <a:spcBef>
                <a:spcPct val="0"/>
              </a:spcBef>
              <a:spcAft>
                <a:spcPct val="0"/>
              </a:spcAft>
            </a:pPr>
            <a:r>
              <a:rPr lang="en-US" sz="900" dirty="0">
                <a:solidFill>
                  <a:prstClr val="white"/>
                </a:solidFill>
                <a:ea typeface="ＭＳ Ｐゴシック" pitchFamily="1" charset="-128"/>
              </a:rPr>
              <a:t>© </a:t>
            </a:r>
            <a:r>
              <a:rPr lang="en-US" sz="900" dirty="0" smtClean="0">
                <a:solidFill>
                  <a:prstClr val="white"/>
                </a:solidFill>
                <a:ea typeface="ＭＳ Ｐゴシック" pitchFamily="1" charset="-128"/>
              </a:rPr>
              <a:t>2015 </a:t>
            </a:r>
            <a:r>
              <a:rPr lang="en-US" sz="900" dirty="0">
                <a:solidFill>
                  <a:prstClr val="white"/>
                </a:solidFill>
                <a:ea typeface="ＭＳ Ｐゴシック" pitchFamily="1" charset="-128"/>
              </a:rPr>
              <a:t>Carnegie Mellon University</a:t>
            </a:r>
          </a:p>
        </p:txBody>
      </p:sp>
    </p:spTree>
    <p:extLst>
      <p:ext uri="{BB962C8B-B14F-4D97-AF65-F5344CB8AC3E}">
        <p14:creationId xmlns:p14="http://schemas.microsoft.com/office/powerpoint/2010/main" val="29572198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Section Header plain">
    <p:bg>
      <p:bgPr>
        <a:solidFill>
          <a:schemeClr val="bg1"/>
        </a:solidFill>
        <a:effectLst/>
      </p:bgPr>
    </p:bg>
    <p:spTree>
      <p:nvGrpSpPr>
        <p:cNvPr id="1" name=""/>
        <p:cNvGrpSpPr/>
        <p:nvPr/>
      </p:nvGrpSpPr>
      <p:grpSpPr>
        <a:xfrm>
          <a:off x="0" y="0"/>
          <a:ext cx="0" cy="0"/>
          <a:chOff x="0" y="0"/>
          <a:chExt cx="0" cy="0"/>
        </a:xfrm>
      </p:grpSpPr>
      <p:pic>
        <p:nvPicPr>
          <p:cNvPr id="10" name="Picture 9" descr="shutterstock_53578567 red.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V="1">
            <a:off x="0" y="0"/>
            <a:ext cx="9144000" cy="6362700"/>
          </a:xfrm>
          <a:prstGeom prst="rect">
            <a:avLst/>
          </a:prstGeom>
        </p:spPr>
      </p:pic>
      <p:sp>
        <p:nvSpPr>
          <p:cNvPr id="9"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2" name="Title 1"/>
          <p:cNvSpPr>
            <a:spLocks noGrp="1"/>
          </p:cNvSpPr>
          <p:nvPr>
            <p:ph type="title" hasCustomPrompt="1"/>
          </p:nvPr>
        </p:nvSpPr>
        <p:spPr>
          <a:xfrm>
            <a:off x="396875" y="2791271"/>
            <a:ext cx="5127625" cy="282129"/>
          </a:xfrm>
          <a:prstGeom prst="rect">
            <a:avLst/>
          </a:prstGeom>
        </p:spPr>
        <p:txBody>
          <a:bodyPr lIns="0" tIns="0" rIns="0" bIns="0" anchor="b" anchorCtr="0"/>
          <a:lstStyle>
            <a:lvl1pPr algn="l">
              <a:defRPr sz="2000" b="0" cap="none">
                <a:solidFill>
                  <a:schemeClr val="bg1"/>
                </a:solidFill>
              </a:defRPr>
            </a:lvl1pPr>
          </a:lstStyle>
          <a:p>
            <a:r>
              <a:rPr lang="en-US" dirty="0" smtClean="0"/>
              <a:t>Click To Edit Presentation Title</a:t>
            </a:r>
            <a:endParaRPr lang="en-US" dirty="0"/>
          </a:p>
        </p:txBody>
      </p:sp>
      <p:sp>
        <p:nvSpPr>
          <p:cNvPr id="13" name="Text Placeholder 3"/>
          <p:cNvSpPr>
            <a:spLocks noGrp="1"/>
          </p:cNvSpPr>
          <p:nvPr>
            <p:ph type="body" sz="quarter" idx="10" hasCustomPrompt="1"/>
          </p:nvPr>
        </p:nvSpPr>
        <p:spPr>
          <a:xfrm>
            <a:off x="396875" y="3109372"/>
            <a:ext cx="5127626" cy="469900"/>
          </a:xfrm>
          <a:prstGeom prst="rect">
            <a:avLst/>
          </a:prstGeom>
        </p:spPr>
        <p:txBody>
          <a:bodyPr lIns="0" tIns="0" rIns="0" bIns="0"/>
          <a:lstStyle>
            <a:lvl1pPr>
              <a:defRPr sz="3200" b="1">
                <a:solidFill>
                  <a:schemeClr val="bg1"/>
                </a:solidFill>
              </a:defRPr>
            </a:lvl1pPr>
          </a:lstStyle>
          <a:p>
            <a:pPr lvl="0"/>
            <a:r>
              <a:rPr lang="en-US" dirty="0" smtClean="0"/>
              <a:t>Click to edit Section Title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8616" y="6431506"/>
            <a:ext cx="5239512" cy="354112"/>
          </a:xfrm>
          <a:prstGeom prst="rect">
            <a:avLst/>
          </a:prstGeom>
        </p:spPr>
      </p:pic>
      <p:sp>
        <p:nvSpPr>
          <p:cNvPr id="15" name="Rectangle 25"/>
          <p:cNvSpPr>
            <a:spLocks noChangeArrowheads="1"/>
          </p:cNvSpPr>
          <p:nvPr userDrawn="1"/>
        </p:nvSpPr>
        <p:spPr bwMode="white">
          <a:xfrm>
            <a:off x="6819899" y="6398620"/>
            <a:ext cx="1936141" cy="212873"/>
          </a:xfrm>
          <a:prstGeom prst="rect">
            <a:avLst/>
          </a:prstGeom>
          <a:noFill/>
          <a:ln w="9525">
            <a:noFill/>
            <a:miter lim="800000"/>
            <a:headEnd/>
            <a:tailEnd/>
          </a:ln>
          <a:effectLst/>
        </p:spPr>
        <p:txBody>
          <a:bodyPr wrap="square" lIns="0" tIns="0" rIns="0" bIns="45714">
            <a:spAutoFit/>
          </a:bodyPr>
          <a:lstStyle/>
          <a:p>
            <a:pPr eaLnBrk="0" fontAlgn="base" hangingPunct="0">
              <a:lnSpc>
                <a:spcPts val="1300"/>
              </a:lnSpc>
              <a:spcBef>
                <a:spcPct val="0"/>
              </a:spcBef>
              <a:spcAft>
                <a:spcPct val="0"/>
              </a:spcAft>
            </a:pPr>
            <a:r>
              <a:rPr lang="en-US" sz="900" dirty="0">
                <a:solidFill>
                  <a:prstClr val="white"/>
                </a:solidFill>
                <a:ea typeface="ＭＳ Ｐゴシック" pitchFamily="1" charset="-128"/>
              </a:rPr>
              <a:t>© </a:t>
            </a:r>
            <a:r>
              <a:rPr lang="en-US" sz="900" dirty="0" smtClean="0">
                <a:solidFill>
                  <a:prstClr val="white"/>
                </a:solidFill>
                <a:ea typeface="ＭＳ Ｐゴシック" pitchFamily="1" charset="-128"/>
              </a:rPr>
              <a:t>2015 </a:t>
            </a:r>
            <a:r>
              <a:rPr lang="en-US" sz="900" dirty="0">
                <a:solidFill>
                  <a:prstClr val="white"/>
                </a:solidFill>
                <a:ea typeface="ＭＳ Ｐゴシック" pitchFamily="1" charset="-128"/>
              </a:rPr>
              <a:t>Carnegie Mellon University</a:t>
            </a:r>
          </a:p>
        </p:txBody>
      </p:sp>
      <p:sp>
        <p:nvSpPr>
          <p:cNvPr id="11" name="TextBox 10"/>
          <p:cNvSpPr txBox="1"/>
          <p:nvPr userDrawn="1"/>
        </p:nvSpPr>
        <p:spPr>
          <a:xfrm>
            <a:off x="6819900" y="6611493"/>
            <a:ext cx="1905000" cy="184666"/>
          </a:xfrm>
          <a:prstGeom prst="rect">
            <a:avLst/>
          </a:prstGeom>
          <a:noFill/>
        </p:spPr>
        <p:txBody>
          <a:bodyPr wrap="square" lIns="0" tIns="0" rIns="0" bIns="0" rtlCol="0">
            <a:spAutoFit/>
          </a:bodyPr>
          <a:lstStyle/>
          <a:p>
            <a:pPr fontAlgn="base">
              <a:spcBef>
                <a:spcPct val="50000"/>
              </a:spcBef>
              <a:spcAft>
                <a:spcPct val="0"/>
              </a:spcAft>
            </a:pPr>
            <a:r>
              <a:rPr lang="en-US" sz="600" dirty="0" smtClean="0">
                <a:solidFill>
                  <a:prstClr val="white"/>
                </a:solidFill>
                <a:ea typeface="ＭＳ Ｐゴシック" pitchFamily="1" charset="-128"/>
              </a:rPr>
              <a:t>Distribution Statement A: Approved for Public Release; Distribution is Unlimited</a:t>
            </a:r>
          </a:p>
        </p:txBody>
      </p:sp>
    </p:spTree>
    <p:extLst>
      <p:ext uri="{BB962C8B-B14F-4D97-AF65-F5344CB8AC3E}">
        <p14:creationId xmlns:p14="http://schemas.microsoft.com/office/powerpoint/2010/main" val="27921366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ull table">
    <p:spTree>
      <p:nvGrpSpPr>
        <p:cNvPr id="1" name=""/>
        <p:cNvGrpSpPr/>
        <p:nvPr/>
      </p:nvGrpSpPr>
      <p:grpSpPr>
        <a:xfrm>
          <a:off x="0" y="0"/>
          <a:ext cx="0" cy="0"/>
          <a:chOff x="0" y="0"/>
          <a:chExt cx="0" cy="0"/>
        </a:xfrm>
      </p:grpSpPr>
      <p:sp>
        <p:nvSpPr>
          <p:cNvPr id="8" name="Content Placeholder 10"/>
          <p:cNvSpPr>
            <a:spLocks noGrp="1"/>
          </p:cNvSpPr>
          <p:nvPr>
            <p:ph sz="quarter" idx="12" hasCustomPrompt="1"/>
          </p:nvPr>
        </p:nvSpPr>
        <p:spPr>
          <a:xfrm>
            <a:off x="431801" y="1074737"/>
            <a:ext cx="8293100" cy="389996"/>
          </a:xfrm>
          <a:prstGeom prst="rect">
            <a:avLst/>
          </a:prstGeom>
        </p:spPr>
        <p:txBody>
          <a:bodyPr vert="horz" lIns="0" tIns="0" rIns="0" bIns="0"/>
          <a:lstStyle>
            <a:lvl1pPr marL="0" indent="0">
              <a:defRPr b="1"/>
            </a:lvl1pPr>
            <a:lvl2pPr marL="169863" indent="-169863">
              <a:defRPr sz="2200"/>
            </a:lvl2pPr>
            <a:lvl3pPr marL="457200" indent="-169863">
              <a:defRPr sz="2200">
                <a:solidFill>
                  <a:schemeClr val="tx1"/>
                </a:solidFill>
              </a:defRPr>
            </a:lvl3pPr>
            <a:lvl4pPr marL="685800" indent="-169863">
              <a:defRPr sz="2000">
                <a:solidFill>
                  <a:schemeClr val="tx1">
                    <a:lumMod val="65000"/>
                    <a:lumOff val="35000"/>
                  </a:schemeClr>
                </a:solidFill>
              </a:defRPr>
            </a:lvl4pPr>
            <a:lvl5pPr marL="973138" indent="-168275">
              <a:defRPr>
                <a:solidFill>
                  <a:schemeClr val="tx1">
                    <a:lumMod val="65000"/>
                    <a:lumOff val="35000"/>
                  </a:schemeClr>
                </a:solidFill>
              </a:defRPr>
            </a:lvl5pPr>
          </a:lstStyle>
          <a:p>
            <a:pPr lvl="0"/>
            <a:r>
              <a:rPr lang="en-US" dirty="0" smtClean="0"/>
              <a:t>Table Title</a:t>
            </a:r>
            <a:endParaRPr lang="en-US" dirty="0"/>
          </a:p>
        </p:txBody>
      </p:sp>
      <p:sp>
        <p:nvSpPr>
          <p:cNvPr id="4" name="Table Placeholder 3"/>
          <p:cNvSpPr>
            <a:spLocks noGrp="1"/>
          </p:cNvSpPr>
          <p:nvPr>
            <p:ph type="tbl" sz="quarter" idx="13"/>
          </p:nvPr>
        </p:nvSpPr>
        <p:spPr>
          <a:xfrm>
            <a:off x="419100" y="1511300"/>
            <a:ext cx="8305800" cy="4572000"/>
          </a:xfrm>
          <a:prstGeom prst="rect">
            <a:avLst/>
          </a:prstGeom>
        </p:spPr>
        <p:txBody>
          <a:bodyPr vert="horz"/>
          <a:lstStyle/>
          <a:p>
            <a:r>
              <a:rPr lang="en-US" dirty="0" smtClean="0"/>
              <a:t>Click icon to add table</a:t>
            </a:r>
            <a:endParaRPr lang="en-US" dirty="0"/>
          </a:p>
        </p:txBody>
      </p:sp>
      <p:sp>
        <p:nvSpPr>
          <p:cNvPr id="5" name="Rectangle 10"/>
          <p:cNvSpPr>
            <a:spLocks noGrp="1" noChangeArrowheads="1"/>
          </p:cNvSpPr>
          <p:nvPr>
            <p:ph type="title"/>
          </p:nvPr>
        </p:nvSpPr>
        <p:spPr bwMode="auto">
          <a:xfrm>
            <a:off x="422275" y="241300"/>
            <a:ext cx="7825431"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6"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Tree>
    <p:extLst>
      <p:ext uri="{BB962C8B-B14F-4D97-AF65-F5344CB8AC3E}">
        <p14:creationId xmlns:p14="http://schemas.microsoft.com/office/powerpoint/2010/main" val="493394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able and Text">
    <p:spTree>
      <p:nvGrpSpPr>
        <p:cNvPr id="1" name=""/>
        <p:cNvGrpSpPr/>
        <p:nvPr/>
      </p:nvGrpSpPr>
      <p:grpSpPr>
        <a:xfrm>
          <a:off x="0" y="0"/>
          <a:ext cx="0" cy="0"/>
          <a:chOff x="0" y="0"/>
          <a:chExt cx="0" cy="0"/>
        </a:xfrm>
      </p:grpSpPr>
      <p:sp>
        <p:nvSpPr>
          <p:cNvPr id="8" name="Content Placeholder 10"/>
          <p:cNvSpPr>
            <a:spLocks noGrp="1"/>
          </p:cNvSpPr>
          <p:nvPr>
            <p:ph sz="quarter" idx="12" hasCustomPrompt="1"/>
          </p:nvPr>
        </p:nvSpPr>
        <p:spPr>
          <a:xfrm>
            <a:off x="431800" y="1074737"/>
            <a:ext cx="5130799" cy="389996"/>
          </a:xfrm>
          <a:prstGeom prst="rect">
            <a:avLst/>
          </a:prstGeom>
        </p:spPr>
        <p:txBody>
          <a:bodyPr vert="horz" lIns="0" tIns="0" rIns="0" bIns="0"/>
          <a:lstStyle>
            <a:lvl1pPr marL="0" indent="0">
              <a:defRPr b="1"/>
            </a:lvl1pPr>
            <a:lvl2pPr marL="169863" indent="-169863">
              <a:defRPr sz="2200"/>
            </a:lvl2pPr>
            <a:lvl3pPr marL="457200" indent="-169863">
              <a:defRPr sz="2200">
                <a:solidFill>
                  <a:schemeClr val="tx1"/>
                </a:solidFill>
              </a:defRPr>
            </a:lvl3pPr>
            <a:lvl4pPr marL="685800" indent="-169863">
              <a:defRPr sz="2000">
                <a:solidFill>
                  <a:schemeClr val="tx1">
                    <a:lumMod val="65000"/>
                    <a:lumOff val="35000"/>
                  </a:schemeClr>
                </a:solidFill>
              </a:defRPr>
            </a:lvl4pPr>
            <a:lvl5pPr marL="973138" indent="-168275">
              <a:defRPr>
                <a:solidFill>
                  <a:schemeClr val="tx1">
                    <a:lumMod val="65000"/>
                    <a:lumOff val="35000"/>
                  </a:schemeClr>
                </a:solidFill>
              </a:defRPr>
            </a:lvl5pPr>
          </a:lstStyle>
          <a:p>
            <a:pPr lvl="0"/>
            <a:r>
              <a:rPr lang="en-US" dirty="0" smtClean="0"/>
              <a:t>Table Title</a:t>
            </a:r>
            <a:endParaRPr lang="en-US" dirty="0"/>
          </a:p>
        </p:txBody>
      </p:sp>
      <p:sp>
        <p:nvSpPr>
          <p:cNvPr id="6" name="Table Placeholder 3"/>
          <p:cNvSpPr>
            <a:spLocks noGrp="1"/>
          </p:cNvSpPr>
          <p:nvPr>
            <p:ph type="tbl" sz="quarter" idx="13"/>
          </p:nvPr>
        </p:nvSpPr>
        <p:spPr>
          <a:xfrm>
            <a:off x="419100" y="1511300"/>
            <a:ext cx="5143500" cy="4572000"/>
          </a:xfrm>
          <a:prstGeom prst="rect">
            <a:avLst/>
          </a:prstGeom>
        </p:spPr>
        <p:txBody>
          <a:bodyPr vert="horz"/>
          <a:lstStyle/>
          <a:p>
            <a:r>
              <a:rPr lang="en-US" dirty="0" smtClean="0"/>
              <a:t>Click icon to add table</a:t>
            </a:r>
            <a:endParaRPr lang="en-US" dirty="0"/>
          </a:p>
        </p:txBody>
      </p:sp>
      <p:sp>
        <p:nvSpPr>
          <p:cNvPr id="9" name="Rectangle 10"/>
          <p:cNvSpPr>
            <a:spLocks noGrp="1" noChangeArrowheads="1"/>
          </p:cNvSpPr>
          <p:nvPr>
            <p:ph type="title"/>
          </p:nvPr>
        </p:nvSpPr>
        <p:spPr bwMode="auto">
          <a:xfrm>
            <a:off x="422275" y="241300"/>
            <a:ext cx="7825431"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10"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12" name="Content Placeholder 10"/>
          <p:cNvSpPr>
            <a:spLocks noGrp="1"/>
          </p:cNvSpPr>
          <p:nvPr>
            <p:ph sz="quarter" idx="15"/>
          </p:nvPr>
        </p:nvSpPr>
        <p:spPr>
          <a:xfrm>
            <a:off x="5746751" y="1074737"/>
            <a:ext cx="2978150" cy="5023294"/>
          </a:xfrm>
          <a:prstGeom prst="rect">
            <a:avLst/>
          </a:prstGeom>
        </p:spPr>
        <p:txBody>
          <a:bodyPr vert="horz" lIns="0" tIns="0" rIns="0" bIns="0"/>
          <a:lstStyle>
            <a:lvl1pPr marL="0" indent="0">
              <a:defRPr/>
            </a:lvl1pPr>
            <a:lvl2pPr marL="285750" indent="-171450">
              <a:buSzPct val="80000"/>
              <a:defRPr sz="2200"/>
            </a:lvl2pPr>
            <a:lvl3pPr marL="514350" indent="-171450">
              <a:defRPr sz="2000">
                <a:solidFill>
                  <a:schemeClr val="tx1"/>
                </a:solidFill>
              </a:defRPr>
            </a:lvl3pPr>
            <a:lvl4pPr marL="742950" indent="-171450">
              <a:buFont typeface="Lucida Grande"/>
              <a:buChar char="-"/>
              <a:defRPr sz="2000">
                <a:solidFill>
                  <a:schemeClr val="tx1">
                    <a:lumMod val="65000"/>
                    <a:lumOff val="35000"/>
                  </a:schemeClr>
                </a:solidFill>
              </a:defRPr>
            </a:lvl4pPr>
            <a:lvl5pPr marL="973138" indent="-168275">
              <a:defRPr>
                <a:solidFill>
                  <a:schemeClr val="tx1">
                    <a:lumMod val="65000"/>
                    <a:lumOff val="3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42107666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Grid for Mac">
    <p:spTree>
      <p:nvGrpSpPr>
        <p:cNvPr id="1" name=""/>
        <p:cNvGrpSpPr/>
        <p:nvPr/>
      </p:nvGrpSpPr>
      <p:grpSpPr>
        <a:xfrm>
          <a:off x="0" y="0"/>
          <a:ext cx="0" cy="0"/>
          <a:chOff x="0" y="0"/>
          <a:chExt cx="0" cy="0"/>
        </a:xfrm>
      </p:grpSpPr>
      <p:sp>
        <p:nvSpPr>
          <p:cNvPr id="5" name="Rectangle 10"/>
          <p:cNvSpPr>
            <a:spLocks noGrp="1" noChangeArrowheads="1"/>
          </p:cNvSpPr>
          <p:nvPr>
            <p:ph type="title"/>
          </p:nvPr>
        </p:nvSpPr>
        <p:spPr bwMode="auto">
          <a:xfrm>
            <a:off x="422275" y="241520"/>
            <a:ext cx="7825432"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3"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grpSp>
        <p:nvGrpSpPr>
          <p:cNvPr id="4" name="Group 3"/>
          <p:cNvGrpSpPr/>
          <p:nvPr userDrawn="1"/>
        </p:nvGrpSpPr>
        <p:grpSpPr>
          <a:xfrm>
            <a:off x="417377" y="1138626"/>
            <a:ext cx="8307524" cy="4962935"/>
            <a:chOff x="379277" y="1138626"/>
            <a:chExt cx="8307524" cy="4962935"/>
          </a:xfrm>
        </p:grpSpPr>
        <p:grpSp>
          <p:nvGrpSpPr>
            <p:cNvPr id="90" name="Group 89"/>
            <p:cNvGrpSpPr/>
            <p:nvPr userDrawn="1"/>
          </p:nvGrpSpPr>
          <p:grpSpPr>
            <a:xfrm>
              <a:off x="6781800" y="1145510"/>
              <a:ext cx="878023" cy="4956050"/>
              <a:chOff x="415924" y="1143000"/>
              <a:chExt cx="841375" cy="4956050"/>
            </a:xfrm>
          </p:grpSpPr>
          <p:sp>
            <p:nvSpPr>
              <p:cNvPr id="91" name="Rectangle 90"/>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92" name="Rectangle 91"/>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93" name="Rectangle 92"/>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94" name="Rectangle 93"/>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95" name="Rectangle 94"/>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grpSp>
        <p:grpSp>
          <p:nvGrpSpPr>
            <p:cNvPr id="102" name="Group 101"/>
            <p:cNvGrpSpPr/>
            <p:nvPr userDrawn="1"/>
          </p:nvGrpSpPr>
          <p:grpSpPr>
            <a:xfrm>
              <a:off x="7848600" y="1145510"/>
              <a:ext cx="838201" cy="4956050"/>
              <a:chOff x="415924" y="1143000"/>
              <a:chExt cx="803215" cy="4956050"/>
            </a:xfrm>
          </p:grpSpPr>
          <p:sp>
            <p:nvSpPr>
              <p:cNvPr id="103" name="Rectangle 102"/>
              <p:cNvSpPr/>
              <p:nvPr userDrawn="1"/>
            </p:nvSpPr>
            <p:spPr bwMode="auto">
              <a:xfrm>
                <a:off x="415925" y="2171701"/>
                <a:ext cx="803214"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04" name="Rectangle 103"/>
              <p:cNvSpPr/>
              <p:nvPr userDrawn="1"/>
            </p:nvSpPr>
            <p:spPr bwMode="auto">
              <a:xfrm>
                <a:off x="415925" y="1143000"/>
                <a:ext cx="803214"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05" name="Rectangle 104"/>
              <p:cNvSpPr/>
              <p:nvPr userDrawn="1"/>
            </p:nvSpPr>
            <p:spPr bwMode="auto">
              <a:xfrm>
                <a:off x="415924" y="3200402"/>
                <a:ext cx="80321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06" name="Rectangle 105"/>
              <p:cNvSpPr/>
              <p:nvPr userDrawn="1"/>
            </p:nvSpPr>
            <p:spPr bwMode="auto">
              <a:xfrm>
                <a:off x="415925" y="4229103"/>
                <a:ext cx="803214"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07" name="Rectangle 106"/>
              <p:cNvSpPr/>
              <p:nvPr userDrawn="1"/>
            </p:nvSpPr>
            <p:spPr bwMode="auto">
              <a:xfrm>
                <a:off x="415924" y="5257802"/>
                <a:ext cx="80321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grpSp>
        <p:grpSp>
          <p:nvGrpSpPr>
            <p:cNvPr id="108" name="Group 107"/>
            <p:cNvGrpSpPr/>
            <p:nvPr userDrawn="1"/>
          </p:nvGrpSpPr>
          <p:grpSpPr>
            <a:xfrm>
              <a:off x="5713277" y="1139950"/>
              <a:ext cx="878023" cy="4956050"/>
              <a:chOff x="415924" y="1143000"/>
              <a:chExt cx="841375" cy="4956050"/>
            </a:xfrm>
          </p:grpSpPr>
          <p:sp>
            <p:nvSpPr>
              <p:cNvPr id="109" name="Rectangle 108"/>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10" name="Rectangle 109"/>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11" name="Rectangle 110"/>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12" name="Rectangle 111"/>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13" name="Rectangle 112"/>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grpSp>
        <p:grpSp>
          <p:nvGrpSpPr>
            <p:cNvPr id="114" name="Group 113"/>
            <p:cNvGrpSpPr/>
            <p:nvPr userDrawn="1"/>
          </p:nvGrpSpPr>
          <p:grpSpPr>
            <a:xfrm>
              <a:off x="4648200" y="1138626"/>
              <a:ext cx="878023" cy="4956050"/>
              <a:chOff x="415924" y="1143000"/>
              <a:chExt cx="841375" cy="4956050"/>
            </a:xfrm>
          </p:grpSpPr>
          <p:sp>
            <p:nvSpPr>
              <p:cNvPr id="115" name="Rectangle 114"/>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16" name="Rectangle 115"/>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17" name="Rectangle 116"/>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18" name="Rectangle 117"/>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19" name="Rectangle 118"/>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grpSp>
        <p:grpSp>
          <p:nvGrpSpPr>
            <p:cNvPr id="120" name="Group 119"/>
            <p:cNvGrpSpPr/>
            <p:nvPr userDrawn="1"/>
          </p:nvGrpSpPr>
          <p:grpSpPr>
            <a:xfrm>
              <a:off x="3581400" y="1138626"/>
              <a:ext cx="878023" cy="4956050"/>
              <a:chOff x="415924" y="1143000"/>
              <a:chExt cx="841375" cy="4956050"/>
            </a:xfrm>
          </p:grpSpPr>
          <p:sp>
            <p:nvSpPr>
              <p:cNvPr id="121" name="Rectangle 120"/>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22" name="Rectangle 121"/>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23" name="Rectangle 122"/>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24" name="Rectangle 123"/>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25" name="Rectangle 124"/>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grpSp>
        <p:grpSp>
          <p:nvGrpSpPr>
            <p:cNvPr id="126" name="Group 125"/>
            <p:cNvGrpSpPr/>
            <p:nvPr userDrawn="1"/>
          </p:nvGrpSpPr>
          <p:grpSpPr>
            <a:xfrm>
              <a:off x="2512877" y="1139950"/>
              <a:ext cx="878023" cy="4956050"/>
              <a:chOff x="415924" y="1143000"/>
              <a:chExt cx="841375" cy="4956050"/>
            </a:xfrm>
          </p:grpSpPr>
          <p:sp>
            <p:nvSpPr>
              <p:cNvPr id="127" name="Rectangle 126"/>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28" name="Rectangle 127"/>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29" name="Rectangle 128"/>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30" name="Rectangle 129"/>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31" name="Rectangle 130"/>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grpSp>
        <p:grpSp>
          <p:nvGrpSpPr>
            <p:cNvPr id="132" name="Group 131"/>
            <p:cNvGrpSpPr/>
            <p:nvPr userDrawn="1"/>
          </p:nvGrpSpPr>
          <p:grpSpPr>
            <a:xfrm>
              <a:off x="1444354" y="1141274"/>
              <a:ext cx="878023" cy="4956050"/>
              <a:chOff x="415924" y="1143000"/>
              <a:chExt cx="841375" cy="4956050"/>
            </a:xfrm>
          </p:grpSpPr>
          <p:sp>
            <p:nvSpPr>
              <p:cNvPr id="133" name="Rectangle 132"/>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34" name="Rectangle 133"/>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35" name="Rectangle 134"/>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36" name="Rectangle 135"/>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37" name="Rectangle 136"/>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grpSp>
        <p:grpSp>
          <p:nvGrpSpPr>
            <p:cNvPr id="138" name="Group 137"/>
            <p:cNvGrpSpPr/>
            <p:nvPr userDrawn="1"/>
          </p:nvGrpSpPr>
          <p:grpSpPr>
            <a:xfrm>
              <a:off x="379277" y="1145511"/>
              <a:ext cx="878023" cy="4956050"/>
              <a:chOff x="415924" y="1143000"/>
              <a:chExt cx="841375" cy="4956050"/>
            </a:xfrm>
          </p:grpSpPr>
          <p:sp>
            <p:nvSpPr>
              <p:cNvPr id="139" name="Rectangle 138"/>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40" name="Rectangle 139"/>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41" name="Rectangle 140"/>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42" name="Rectangle 141"/>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43" name="Rectangle 142"/>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grpSp>
      </p:grpSp>
      <p:sp>
        <p:nvSpPr>
          <p:cNvPr id="56" name="Content Placeholder 10"/>
          <p:cNvSpPr>
            <a:spLocks noGrp="1"/>
          </p:cNvSpPr>
          <p:nvPr>
            <p:ph sz="quarter" idx="10"/>
          </p:nvPr>
        </p:nvSpPr>
        <p:spPr>
          <a:xfrm>
            <a:off x="711201" y="693737"/>
            <a:ext cx="8305800" cy="5023294"/>
          </a:xfrm>
          <a:prstGeom prst="rect">
            <a:avLst/>
          </a:prstGeom>
        </p:spPr>
        <p:txBody>
          <a:bodyPr vert="horz" lIns="0" tIns="0" rIns="0" bIns="0"/>
          <a:lstStyle>
            <a:lvl1pPr marL="0" indent="0">
              <a:defRPr/>
            </a:lvl1pPr>
            <a:lvl2pPr marL="285750" indent="-171450">
              <a:buSzPct val="80000"/>
              <a:defRPr sz="2200"/>
            </a:lvl2pPr>
            <a:lvl3pPr marL="514350" indent="-171450">
              <a:defRPr sz="2000">
                <a:solidFill>
                  <a:schemeClr val="tx1"/>
                </a:solidFill>
              </a:defRPr>
            </a:lvl3pPr>
            <a:lvl4pPr marL="742950" indent="-171450">
              <a:buFont typeface="Lucida Grande"/>
              <a:buChar char="-"/>
              <a:defRPr sz="2000">
                <a:solidFill>
                  <a:schemeClr val="tx1">
                    <a:lumMod val="65000"/>
                    <a:lumOff val="35000"/>
                  </a:schemeClr>
                </a:solidFill>
              </a:defRPr>
            </a:lvl4pPr>
            <a:lvl5pPr marL="973138" indent="-168275">
              <a:defRPr>
                <a:solidFill>
                  <a:schemeClr val="tx1">
                    <a:lumMod val="65000"/>
                    <a:lumOff val="3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38709910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5_Title Slide">
    <p:spTree>
      <p:nvGrpSpPr>
        <p:cNvPr id="1" name=""/>
        <p:cNvGrpSpPr/>
        <p:nvPr/>
      </p:nvGrpSpPr>
      <p:grpSpPr>
        <a:xfrm>
          <a:off x="0" y="0"/>
          <a:ext cx="0" cy="0"/>
          <a:chOff x="0" y="0"/>
          <a:chExt cx="0" cy="0"/>
        </a:xfrm>
      </p:grpSpPr>
      <p:pic>
        <p:nvPicPr>
          <p:cNvPr id="5" name="Picture 4" descr="graphic.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076700" y="-1"/>
            <a:ext cx="5067300" cy="6184899"/>
          </a:xfrm>
          <a:prstGeom prst="rect">
            <a:avLst/>
          </a:prstGeom>
        </p:spPr>
      </p:pic>
      <p:sp>
        <p:nvSpPr>
          <p:cNvPr id="17"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1" name="Rectangle 25"/>
          <p:cNvSpPr>
            <a:spLocks noChangeArrowheads="1"/>
          </p:cNvSpPr>
          <p:nvPr userDrawn="1"/>
        </p:nvSpPr>
        <p:spPr bwMode="white">
          <a:xfrm>
            <a:off x="6004376" y="6538320"/>
            <a:ext cx="2726265" cy="212873"/>
          </a:xfrm>
          <a:prstGeom prst="rect">
            <a:avLst/>
          </a:prstGeom>
          <a:noFill/>
          <a:ln w="9525">
            <a:noFill/>
            <a:miter lim="800000"/>
            <a:headEnd/>
            <a:tailEnd/>
          </a:ln>
          <a:effectLst/>
        </p:spPr>
        <p:txBody>
          <a:bodyPr wrap="square" lIns="0" tIns="0" rIns="0" bIns="45714">
            <a:spAutoFit/>
          </a:bodyPr>
          <a:lstStyle/>
          <a:p>
            <a:pPr algn="r" eaLnBrk="0" fontAlgn="base" hangingPunct="0">
              <a:lnSpc>
                <a:spcPts val="1300"/>
              </a:lnSpc>
              <a:spcBef>
                <a:spcPct val="0"/>
              </a:spcBef>
              <a:spcAft>
                <a:spcPct val="0"/>
              </a:spcAft>
            </a:pPr>
            <a:r>
              <a:rPr lang="en-US" sz="900" dirty="0">
                <a:solidFill>
                  <a:prstClr val="white"/>
                </a:solidFill>
                <a:ea typeface="ＭＳ Ｐゴシック" pitchFamily="1" charset="-128"/>
              </a:rPr>
              <a:t>© 2015 Carnegie Mellon University</a:t>
            </a:r>
          </a:p>
        </p:txBody>
      </p:sp>
      <p:sp>
        <p:nvSpPr>
          <p:cNvPr id="2" name="TextBox 1"/>
          <p:cNvSpPr txBox="1"/>
          <p:nvPr userDrawn="1"/>
        </p:nvSpPr>
        <p:spPr>
          <a:xfrm>
            <a:off x="419100" y="5339255"/>
            <a:ext cx="4038600" cy="646331"/>
          </a:xfrm>
          <a:prstGeom prst="rect">
            <a:avLst/>
          </a:prstGeom>
          <a:noFill/>
        </p:spPr>
        <p:txBody>
          <a:bodyPr wrap="square" lIns="0" tIns="0" rIns="0" bIns="0" rtlCol="0">
            <a:spAutoFit/>
          </a:bodyPr>
          <a:lstStyle/>
          <a:p>
            <a:pPr fontAlgn="base">
              <a:spcAft>
                <a:spcPct val="0"/>
              </a:spcAft>
            </a:pPr>
            <a:r>
              <a:rPr lang="en-US" sz="1400" dirty="0">
                <a:solidFill>
                  <a:prstClr val="white"/>
                </a:solidFill>
                <a:ea typeface="ＭＳ Ｐゴシック" pitchFamily="1" charset="-128"/>
              </a:rPr>
              <a:t>Software Engineering Institute</a:t>
            </a:r>
          </a:p>
          <a:p>
            <a:pPr fontAlgn="base">
              <a:spcAft>
                <a:spcPct val="0"/>
              </a:spcAft>
            </a:pPr>
            <a:r>
              <a:rPr lang="en-US" sz="1400" dirty="0">
                <a:solidFill>
                  <a:prstClr val="white"/>
                </a:solidFill>
                <a:ea typeface="ＭＳ Ｐゴシック" pitchFamily="1" charset="-128"/>
              </a:rPr>
              <a:t>Carnegie Mellon University</a:t>
            </a:r>
          </a:p>
          <a:p>
            <a:pPr fontAlgn="base">
              <a:spcAft>
                <a:spcPct val="0"/>
              </a:spcAft>
            </a:pPr>
            <a:r>
              <a:rPr lang="en-US" sz="1400" dirty="0">
                <a:solidFill>
                  <a:prstClr val="white"/>
                </a:solidFill>
                <a:ea typeface="ＭＳ Ｐゴシック" pitchFamily="1" charset="-128"/>
              </a:rPr>
              <a:t>Pittsburgh, PA  15213</a:t>
            </a:r>
          </a:p>
        </p:txBody>
      </p:sp>
      <p:sp>
        <p:nvSpPr>
          <p:cNvPr id="14" name="Rectangle 12"/>
          <p:cNvSpPr>
            <a:spLocks noGrp="1" noChangeArrowheads="1"/>
          </p:cNvSpPr>
          <p:nvPr>
            <p:ph type="ctrTitle" hasCustomPrompt="1"/>
          </p:nvPr>
        </p:nvSpPr>
        <p:spPr bwMode="white">
          <a:xfrm>
            <a:off x="419099" y="3143778"/>
            <a:ext cx="5156201" cy="984885"/>
          </a:xfrm>
          <a:prstGeom prst="rect">
            <a:avLst/>
          </a:prstGeom>
        </p:spPr>
        <p:txBody>
          <a:bodyPr lIns="0" tIns="0" rIns="0" bIns="0" anchor="b" anchorCtr="0"/>
          <a:lstStyle>
            <a:lvl1pPr>
              <a:lnSpc>
                <a:spcPct val="100000"/>
              </a:lnSpc>
              <a:defRPr sz="3200" b="1" i="0">
                <a:solidFill>
                  <a:srgbClr val="000000"/>
                </a:solidFill>
              </a:defRPr>
            </a:lvl1pPr>
          </a:lstStyle>
          <a:p>
            <a:r>
              <a:rPr lang="en-US" dirty="0" smtClean="0"/>
              <a:t>Click to edit Master </a:t>
            </a:r>
            <a:br>
              <a:rPr lang="en-US" dirty="0" smtClean="0"/>
            </a:br>
            <a:r>
              <a:rPr lang="en-US" dirty="0" smtClean="0"/>
              <a:t>title style</a:t>
            </a:r>
            <a:endParaRPr lang="en-US" dirty="0"/>
          </a:p>
        </p:txBody>
      </p:sp>
      <p:sp>
        <p:nvSpPr>
          <p:cNvPr id="16" name="Rectangle 13"/>
          <p:cNvSpPr>
            <a:spLocks noGrp="1" noChangeArrowheads="1"/>
          </p:cNvSpPr>
          <p:nvPr>
            <p:ph type="subTitle" idx="1" hasCustomPrompt="1"/>
          </p:nvPr>
        </p:nvSpPr>
        <p:spPr bwMode="white">
          <a:xfrm>
            <a:off x="419100" y="4180948"/>
            <a:ext cx="5156200" cy="721251"/>
          </a:xfrm>
          <a:prstGeom prst="rect">
            <a:avLst/>
          </a:prstGeom>
        </p:spPr>
        <p:txBody>
          <a:bodyPr lIns="0" tIns="0" rIns="0" bIns="0"/>
          <a:lstStyle>
            <a:lvl1pPr>
              <a:spcBef>
                <a:spcPts val="600"/>
              </a:spcBef>
              <a:spcAft>
                <a:spcPct val="0"/>
              </a:spcAft>
              <a:defRPr sz="2000" baseline="0">
                <a:solidFill>
                  <a:srgbClr val="000000"/>
                </a:solidFill>
              </a:defRPr>
            </a:lvl1pPr>
          </a:lstStyle>
          <a:p>
            <a:r>
              <a:rPr lang="en-US" dirty="0" smtClean="0"/>
              <a:t>Name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8616" y="6329911"/>
            <a:ext cx="5239512" cy="354112"/>
          </a:xfrm>
          <a:prstGeom prst="rect">
            <a:avLst/>
          </a:prstGeom>
        </p:spPr>
      </p:pic>
      <p:sp>
        <p:nvSpPr>
          <p:cNvPr id="10" name="TextBox 9"/>
          <p:cNvSpPr txBox="1"/>
          <p:nvPr userDrawn="1"/>
        </p:nvSpPr>
        <p:spPr>
          <a:xfrm>
            <a:off x="853423" y="6632108"/>
            <a:ext cx="4572000" cy="215444"/>
          </a:xfrm>
          <a:prstGeom prst="rect">
            <a:avLst/>
          </a:prstGeom>
          <a:noFill/>
        </p:spPr>
        <p:txBody>
          <a:bodyPr wrap="square" lIns="0" rtlCol="0">
            <a:spAutoFit/>
          </a:bodyPr>
          <a:lstStyle/>
          <a:p>
            <a:pPr>
              <a:defRPr/>
            </a:pPr>
            <a:r>
              <a:rPr lang="en-US" sz="800" kern="0" dirty="0">
                <a:solidFill>
                  <a:srgbClr val="FFFFFF"/>
                </a:solidFill>
                <a:ea typeface="ＭＳ Ｐゴシック" pitchFamily="1" charset="-128"/>
              </a:rPr>
              <a:t>Distribution Statement A: Approved for Public Release; Distribution is Unlimited</a:t>
            </a:r>
          </a:p>
        </p:txBody>
      </p:sp>
    </p:spTree>
    <p:extLst>
      <p:ext uri="{BB962C8B-B14F-4D97-AF65-F5344CB8AC3E}">
        <p14:creationId xmlns:p14="http://schemas.microsoft.com/office/powerpoint/2010/main" val="2558689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398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1" name="Content Placeholder 10"/>
          <p:cNvSpPr>
            <a:spLocks noGrp="1"/>
          </p:cNvSpPr>
          <p:nvPr>
            <p:ph sz="quarter" idx="10"/>
          </p:nvPr>
        </p:nvSpPr>
        <p:spPr>
          <a:xfrm>
            <a:off x="3619500" y="1074737"/>
            <a:ext cx="5143499" cy="5023294"/>
          </a:xfrm>
          <a:prstGeom prst="rect">
            <a:avLst/>
          </a:prstGeom>
        </p:spPr>
        <p:txBody>
          <a:bodyPr vert="horz" lIns="0" tIns="0" rIns="0" bIns="0"/>
          <a:lstStyle>
            <a:lvl1pPr marL="0" indent="0">
              <a:spcBef>
                <a:spcPts val="600"/>
              </a:spcBef>
              <a:spcAft>
                <a:spcPts val="600"/>
              </a:spcAft>
              <a:defRPr b="1"/>
            </a:lvl1pPr>
            <a:lvl2pPr marL="225425" indent="-225425">
              <a:spcBef>
                <a:spcPts val="0"/>
              </a:spcBef>
              <a:spcAft>
                <a:spcPts val="600"/>
              </a:spcAft>
              <a:buSzPct val="80000"/>
              <a:defRPr sz="2200"/>
            </a:lvl2pPr>
            <a:lvl3pPr marL="517525" indent="-230188">
              <a:spcBef>
                <a:spcPts val="0"/>
              </a:spcBef>
              <a:spcAft>
                <a:spcPts val="600"/>
              </a:spcAft>
              <a:buSzPct val="80000"/>
              <a:defRPr sz="2200">
                <a:solidFill>
                  <a:schemeClr val="tx1"/>
                </a:solidFill>
              </a:defRPr>
            </a:lvl3pPr>
            <a:lvl4pPr marL="685800" indent="-169863">
              <a:spcBef>
                <a:spcPts val="0"/>
              </a:spcBef>
              <a:spcAft>
                <a:spcPts val="600"/>
              </a:spcAft>
              <a:buFont typeface="Lucida Grande"/>
              <a:buChar char="-"/>
              <a:defRPr sz="2000">
                <a:solidFill>
                  <a:schemeClr val="tx1">
                    <a:lumMod val="65000"/>
                    <a:lumOff val="35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Rectangle 10"/>
          <p:cNvSpPr>
            <a:spLocks noGrp="1" noChangeArrowheads="1"/>
          </p:cNvSpPr>
          <p:nvPr>
            <p:ph type="title"/>
          </p:nvPr>
        </p:nvSpPr>
        <p:spPr bwMode="auto">
          <a:xfrm>
            <a:off x="422276" y="241300"/>
            <a:ext cx="7273924"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7"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8" name="Picture Placeholder 5"/>
          <p:cNvSpPr>
            <a:spLocks noGrp="1"/>
          </p:cNvSpPr>
          <p:nvPr>
            <p:ph type="pic" sz="quarter" idx="12" hasCustomPrompt="1"/>
          </p:nvPr>
        </p:nvSpPr>
        <p:spPr>
          <a:xfrm>
            <a:off x="8503920" y="-3581"/>
            <a:ext cx="640080" cy="640080"/>
          </a:xfrm>
          <a:prstGeom prst="rect">
            <a:avLst/>
          </a:prstGeom>
        </p:spPr>
        <p:txBody>
          <a:bodyPr lIns="0" tIns="0" rIns="0" bIns="0" anchor="ctr" anchorCtr="0"/>
          <a:lstStyle>
            <a:lvl1pPr marL="0" marR="0" indent="0" algn="ctr" defTabSz="914400" rtl="0" eaLnBrk="1" fontAlgn="base" latinLnBrk="0" hangingPunct="1">
              <a:lnSpc>
                <a:spcPct val="100000"/>
              </a:lnSpc>
              <a:spcBef>
                <a:spcPct val="0"/>
              </a:spcBef>
              <a:spcAft>
                <a:spcPts val="600"/>
              </a:spcAft>
              <a:buClrTx/>
              <a:buSzPct val="70000"/>
              <a:buFontTx/>
              <a:buNone/>
              <a:tabLst>
                <a:tab pos="347663" algn="l"/>
              </a:tabLst>
              <a:defRPr sz="900"/>
            </a:lvl1pPr>
          </a:lstStyle>
          <a:p>
            <a:r>
              <a:rPr lang="en-US" dirty="0" smtClean="0"/>
              <a:t>Picture</a:t>
            </a:r>
            <a:br>
              <a:rPr lang="en-US" dirty="0" smtClean="0"/>
            </a:br>
            <a:r>
              <a:rPr lang="en-US" dirty="0" smtClean="0"/>
              <a:t>(optional)</a:t>
            </a:r>
          </a:p>
        </p:txBody>
      </p:sp>
    </p:spTree>
    <p:extLst>
      <p:ext uri="{BB962C8B-B14F-4D97-AF65-F5344CB8AC3E}">
        <p14:creationId xmlns:p14="http://schemas.microsoft.com/office/powerpoint/2010/main" val="20949164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5170"/>
          <a:stretch/>
        </p:blipFill>
        <p:spPr>
          <a:xfrm>
            <a:off x="11017" y="1098164"/>
            <a:ext cx="3227483" cy="5242275"/>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3"/>
          <p:cNvSpPr>
            <a:spLocks noGrp="1"/>
          </p:cNvSpPr>
          <p:nvPr>
            <p:ph sz="half" idx="2"/>
          </p:nvPr>
        </p:nvSpPr>
        <p:spPr>
          <a:xfrm>
            <a:off x="3238500" y="1076898"/>
            <a:ext cx="5486399" cy="5019102"/>
          </a:xfrm>
        </p:spPr>
        <p:txBody>
          <a:bodyPr/>
          <a:lstStyle>
            <a:lvl1pPr>
              <a:defRPr b="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Text Placeholder 7"/>
          <p:cNvSpPr>
            <a:spLocks noGrp="1"/>
          </p:cNvSpPr>
          <p:nvPr>
            <p:ph type="body" sz="quarter" idx="10" hasCustomPrompt="1"/>
          </p:nvPr>
        </p:nvSpPr>
        <p:spPr>
          <a:xfrm>
            <a:off x="401934" y="40192"/>
            <a:ext cx="4093866" cy="146304"/>
          </a:xfrm>
        </p:spPr>
        <p:txBody>
          <a:bodyPr anchor="t" anchorCtr="0">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000" kern="1200" dirty="0">
                <a:solidFill>
                  <a:schemeClr val="tx1"/>
                </a:solidFill>
                <a:latin typeface="Arial" panose="020B0604020202020204" pitchFamily="34" charset="0"/>
                <a:ea typeface="+mn-ea"/>
                <a:cs typeface="Arial" panose="020B0604020202020204" pitchFamily="34" charset="0"/>
              </a:defRPr>
            </a:lvl1pPr>
          </a:lstStyle>
          <a:p>
            <a:pPr lvl="0"/>
            <a:r>
              <a:rPr lang="en-US" dirty="0" smtClean="0"/>
              <a:t>Section (optional)</a:t>
            </a:r>
            <a:endParaRPr lang="en-US" dirty="0"/>
          </a:p>
        </p:txBody>
      </p:sp>
      <p:sp>
        <p:nvSpPr>
          <p:cNvPr id="10" name="Picture Placeholder 9"/>
          <p:cNvSpPr>
            <a:spLocks noGrp="1"/>
          </p:cNvSpPr>
          <p:nvPr>
            <p:ph type="pic" sz="quarter" idx="11" hasCustomPrompt="1"/>
          </p:nvPr>
        </p:nvSpPr>
        <p:spPr>
          <a:xfrm>
            <a:off x="8503920" y="0"/>
            <a:ext cx="640080" cy="640080"/>
          </a:xfrm>
        </p:spPr>
        <p:txBody>
          <a:bodyPr anchor="ctr" anchorCtr="0">
            <a:normAutofit/>
          </a:bodyPr>
          <a:lstStyle>
            <a:lvl1pPr algn="ctr">
              <a:defRPr sz="800"/>
            </a:lvl1pPr>
          </a:lstStyle>
          <a:p>
            <a:r>
              <a:rPr lang="en-US" dirty="0" smtClean="0"/>
              <a:t>Picture (Optional)</a:t>
            </a:r>
            <a:endParaRPr lang="en-US" dirty="0"/>
          </a:p>
        </p:txBody>
      </p:sp>
    </p:spTree>
    <p:extLst>
      <p:ext uri="{BB962C8B-B14F-4D97-AF65-F5344CB8AC3E}">
        <p14:creationId xmlns:p14="http://schemas.microsoft.com/office/powerpoint/2010/main" val="2466277538"/>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wo column">
    <p:spTree>
      <p:nvGrpSpPr>
        <p:cNvPr id="1" name=""/>
        <p:cNvGrpSpPr/>
        <p:nvPr/>
      </p:nvGrpSpPr>
      <p:grpSpPr>
        <a:xfrm>
          <a:off x="0" y="0"/>
          <a:ext cx="0" cy="0"/>
          <a:chOff x="0" y="0"/>
          <a:chExt cx="0" cy="0"/>
        </a:xfrm>
      </p:grpSpPr>
      <p:sp>
        <p:nvSpPr>
          <p:cNvPr id="7" name="Content Placeholder 10"/>
          <p:cNvSpPr>
            <a:spLocks noGrp="1"/>
          </p:cNvSpPr>
          <p:nvPr>
            <p:ph sz="quarter" idx="11"/>
          </p:nvPr>
        </p:nvSpPr>
        <p:spPr>
          <a:xfrm>
            <a:off x="419100" y="1074737"/>
            <a:ext cx="4076700" cy="5023294"/>
          </a:xfrm>
          <a:prstGeom prst="rect">
            <a:avLst/>
          </a:prstGeom>
        </p:spPr>
        <p:txBody>
          <a:bodyPr vert="horz" lIns="0" tIns="0" rIns="0" bIns="0"/>
          <a:lstStyle>
            <a:lvl1pPr marL="0" indent="0">
              <a:defRPr/>
            </a:lvl1pPr>
            <a:lvl2pPr marL="171450" indent="-171450">
              <a:buSzPct val="80000"/>
              <a:defRPr sz="2200"/>
            </a:lvl2pPr>
            <a:lvl3pPr marL="457200" indent="-169863">
              <a:defRPr sz="2200">
                <a:solidFill>
                  <a:schemeClr val="tx1"/>
                </a:solidFill>
              </a:defRPr>
            </a:lvl3pPr>
            <a:lvl4pPr marL="685800" indent="-169863">
              <a:buFont typeface="Lucida Grande"/>
              <a:buChar char="-"/>
              <a:defRPr sz="2000">
                <a:solidFill>
                  <a:schemeClr val="tx1">
                    <a:lumMod val="75000"/>
                    <a:lumOff val="25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Content Placeholder 10"/>
          <p:cNvSpPr>
            <a:spLocks noGrp="1"/>
          </p:cNvSpPr>
          <p:nvPr>
            <p:ph sz="quarter" idx="12"/>
          </p:nvPr>
        </p:nvSpPr>
        <p:spPr>
          <a:xfrm>
            <a:off x="4686299" y="1074737"/>
            <a:ext cx="4076701" cy="5023294"/>
          </a:xfrm>
          <a:prstGeom prst="rect">
            <a:avLst/>
          </a:prstGeom>
        </p:spPr>
        <p:txBody>
          <a:bodyPr vert="horz" lIns="0" tIns="0" rIns="0" bIns="0"/>
          <a:lstStyle>
            <a:lvl1pPr marL="0" indent="0">
              <a:defRPr/>
            </a:lvl1pPr>
            <a:lvl2pPr marL="171450" indent="-171450">
              <a:buSzPct val="80000"/>
              <a:defRPr sz="2200"/>
            </a:lvl2pPr>
            <a:lvl3pPr marL="457200" indent="-169863">
              <a:defRPr sz="2200">
                <a:solidFill>
                  <a:schemeClr val="tx1"/>
                </a:solidFill>
              </a:defRPr>
            </a:lvl3pPr>
            <a:lvl4pPr marL="685800" indent="-169863">
              <a:buFont typeface="Lucida Grande"/>
              <a:buChar char="-"/>
              <a:defRPr sz="2000">
                <a:solidFill>
                  <a:schemeClr val="tx1">
                    <a:lumMod val="75000"/>
                    <a:lumOff val="25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Rectangle 10"/>
          <p:cNvSpPr>
            <a:spLocks noGrp="1" noChangeArrowheads="1"/>
          </p:cNvSpPr>
          <p:nvPr>
            <p:ph type="title"/>
          </p:nvPr>
        </p:nvSpPr>
        <p:spPr bwMode="auto">
          <a:xfrm>
            <a:off x="422276" y="241300"/>
            <a:ext cx="7235824"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6" name="Text Placeholder 2"/>
          <p:cNvSpPr>
            <a:spLocks noGrp="1"/>
          </p:cNvSpPr>
          <p:nvPr>
            <p:ph type="body" sz="quarter" idx="13"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9" name="Picture Placeholder 5"/>
          <p:cNvSpPr>
            <a:spLocks noGrp="1"/>
          </p:cNvSpPr>
          <p:nvPr>
            <p:ph type="pic" sz="quarter" idx="14" hasCustomPrompt="1"/>
          </p:nvPr>
        </p:nvSpPr>
        <p:spPr>
          <a:xfrm>
            <a:off x="8503920" y="-3581"/>
            <a:ext cx="640080" cy="640080"/>
          </a:xfrm>
          <a:prstGeom prst="rect">
            <a:avLst/>
          </a:prstGeom>
        </p:spPr>
        <p:txBody>
          <a:bodyPr lIns="0" tIns="0" rIns="0" bIns="0" anchor="ctr" anchorCtr="0"/>
          <a:lstStyle>
            <a:lvl1pPr marL="0" marR="0" indent="0" algn="ctr" defTabSz="914400" rtl="0" eaLnBrk="1" fontAlgn="base" latinLnBrk="0" hangingPunct="1">
              <a:lnSpc>
                <a:spcPct val="100000"/>
              </a:lnSpc>
              <a:spcBef>
                <a:spcPct val="0"/>
              </a:spcBef>
              <a:spcAft>
                <a:spcPts val="600"/>
              </a:spcAft>
              <a:buClrTx/>
              <a:buSzPct val="70000"/>
              <a:buFontTx/>
              <a:buNone/>
              <a:tabLst>
                <a:tab pos="347663" algn="l"/>
              </a:tabLst>
              <a:defRPr sz="900"/>
            </a:lvl1pPr>
          </a:lstStyle>
          <a:p>
            <a:r>
              <a:rPr lang="en-US" dirty="0" smtClean="0"/>
              <a:t>Picture</a:t>
            </a:r>
            <a:br>
              <a:rPr lang="en-US" dirty="0" smtClean="0"/>
            </a:br>
            <a:r>
              <a:rPr lang="en-US" dirty="0" smtClean="0"/>
              <a:t>(optional)</a:t>
            </a:r>
          </a:p>
        </p:txBody>
      </p:sp>
    </p:spTree>
    <p:extLst>
      <p:ext uri="{BB962C8B-B14F-4D97-AF65-F5344CB8AC3E}">
        <p14:creationId xmlns:p14="http://schemas.microsoft.com/office/powerpoint/2010/main" val="9369513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Section Header plain">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bwMode="auto">
          <a:xfrm>
            <a:off x="2" y="-17418"/>
            <a:ext cx="9143997" cy="6400800"/>
          </a:xfrm>
          <a:prstGeom prst="rect">
            <a:avLst/>
          </a:prstGeom>
          <a:solidFill>
            <a:srgbClr val="005695"/>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9"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6" name="Rectangle 25"/>
          <p:cNvSpPr>
            <a:spLocks noChangeArrowheads="1"/>
          </p:cNvSpPr>
          <p:nvPr userDrawn="1"/>
        </p:nvSpPr>
        <p:spPr bwMode="white">
          <a:xfrm>
            <a:off x="6033560" y="6538320"/>
            <a:ext cx="2726265" cy="212873"/>
          </a:xfrm>
          <a:prstGeom prst="rect">
            <a:avLst/>
          </a:prstGeom>
          <a:noFill/>
          <a:ln w="9525">
            <a:noFill/>
            <a:miter lim="800000"/>
            <a:headEnd/>
            <a:tailEnd/>
          </a:ln>
          <a:effectLst/>
        </p:spPr>
        <p:txBody>
          <a:bodyPr wrap="square" lIns="0" tIns="0" rIns="0" bIns="45714">
            <a:spAutoFit/>
          </a:bodyPr>
          <a:lstStyle/>
          <a:p>
            <a:pPr algn="r" eaLnBrk="0" fontAlgn="base" hangingPunct="0">
              <a:lnSpc>
                <a:spcPts val="1300"/>
              </a:lnSpc>
              <a:spcBef>
                <a:spcPct val="0"/>
              </a:spcBef>
              <a:spcAft>
                <a:spcPct val="0"/>
              </a:spcAft>
            </a:pPr>
            <a:r>
              <a:rPr lang="en-US" sz="900" dirty="0">
                <a:solidFill>
                  <a:prstClr val="white"/>
                </a:solidFill>
                <a:ea typeface="ＭＳ Ｐゴシック" pitchFamily="1" charset="-128"/>
              </a:rPr>
              <a:t>© 2015 Carnegie Mellon University</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8616" y="6431506"/>
            <a:ext cx="5239512" cy="354112"/>
          </a:xfrm>
          <a:prstGeom prst="rect">
            <a:avLst/>
          </a:prstGeom>
        </p:spPr>
      </p:pic>
      <p:sp>
        <p:nvSpPr>
          <p:cNvPr id="11" name="Content Placeholder 10"/>
          <p:cNvSpPr>
            <a:spLocks noGrp="1"/>
          </p:cNvSpPr>
          <p:nvPr>
            <p:ph sz="quarter" idx="10"/>
          </p:nvPr>
        </p:nvSpPr>
        <p:spPr>
          <a:xfrm>
            <a:off x="419100" y="1074737"/>
            <a:ext cx="8335963" cy="5023294"/>
          </a:xfrm>
          <a:prstGeom prst="rect">
            <a:avLst/>
          </a:prstGeom>
        </p:spPr>
        <p:txBody>
          <a:bodyPr vert="horz" lIns="0" tIns="0" rIns="0" bIns="0"/>
          <a:lstStyle>
            <a:lvl1pPr marL="0" indent="0">
              <a:defRPr>
                <a:solidFill>
                  <a:srgbClr val="FFFFFF"/>
                </a:solidFill>
              </a:defRPr>
            </a:lvl1pPr>
            <a:lvl2pPr marL="171450" indent="-171450">
              <a:buSzPct val="80000"/>
              <a:defRPr sz="2200">
                <a:solidFill>
                  <a:srgbClr val="FFFFFF"/>
                </a:solidFill>
              </a:defRPr>
            </a:lvl2pPr>
            <a:lvl3pPr marL="457200" indent="-169863">
              <a:defRPr sz="2000">
                <a:solidFill>
                  <a:srgbClr val="FFFFFF"/>
                </a:solidFill>
              </a:defRPr>
            </a:lvl3pPr>
            <a:lvl4pPr marL="685800" indent="-169863">
              <a:buFont typeface="Lucida Grande"/>
              <a:buChar char="-"/>
              <a:defRPr sz="2000">
                <a:solidFill>
                  <a:schemeClr val="tx2">
                    <a:lumMod val="60000"/>
                    <a:lumOff val="40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4" name="Rectangle 10"/>
          <p:cNvSpPr>
            <a:spLocks noGrp="1" noChangeArrowheads="1"/>
          </p:cNvSpPr>
          <p:nvPr>
            <p:ph type="title"/>
          </p:nvPr>
        </p:nvSpPr>
        <p:spPr bwMode="auto">
          <a:xfrm>
            <a:off x="422275" y="241520"/>
            <a:ext cx="7235825"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defRPr>
                <a:solidFill>
                  <a:schemeClr val="bg1"/>
                </a:solidFill>
              </a:defRPr>
            </a:lvl1pPr>
          </a:lstStyle>
          <a:p>
            <a:pPr lvl="0"/>
            <a:r>
              <a:rPr lang="en-US" smtClean="0"/>
              <a:t>Click to edit Master title style</a:t>
            </a:r>
            <a:endParaRPr lang="en-US" dirty="0" smtClean="0"/>
          </a:p>
        </p:txBody>
      </p:sp>
      <p:sp>
        <p:nvSpPr>
          <p:cNvPr id="15"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solidFill>
                  <a:schemeClr val="bg1"/>
                </a:solidFill>
              </a:defRPr>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17" name="Picture Placeholder 5"/>
          <p:cNvSpPr>
            <a:spLocks noGrp="1"/>
          </p:cNvSpPr>
          <p:nvPr>
            <p:ph type="pic" sz="quarter" idx="12" hasCustomPrompt="1"/>
          </p:nvPr>
        </p:nvSpPr>
        <p:spPr>
          <a:xfrm>
            <a:off x="8503920" y="-3581"/>
            <a:ext cx="640080" cy="640080"/>
          </a:xfrm>
          <a:prstGeom prst="rect">
            <a:avLst/>
          </a:prstGeom>
        </p:spPr>
        <p:txBody>
          <a:bodyPr lIns="0" tIns="0" rIns="0" bIns="0" anchor="ctr" anchorCtr="0"/>
          <a:lstStyle>
            <a:lvl1pPr algn="ctr">
              <a:defRPr sz="1000">
                <a:solidFill>
                  <a:schemeClr val="bg1"/>
                </a:solidFill>
              </a:defRPr>
            </a:lvl1pPr>
          </a:lstStyle>
          <a:p>
            <a:r>
              <a:rPr lang="en-US" dirty="0" smtClean="0"/>
              <a:t>Picture</a:t>
            </a:r>
            <a:br>
              <a:rPr lang="en-US" dirty="0" smtClean="0"/>
            </a:br>
            <a:r>
              <a:rPr lang="en-US" dirty="0" smtClean="0"/>
              <a:t>(optional)</a:t>
            </a:r>
            <a:endParaRPr lang="en-US" dirty="0"/>
          </a:p>
        </p:txBody>
      </p:sp>
    </p:spTree>
    <p:extLst>
      <p:ext uri="{BB962C8B-B14F-4D97-AF65-F5344CB8AC3E}">
        <p14:creationId xmlns:p14="http://schemas.microsoft.com/office/powerpoint/2010/main" val="21918706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Section Header photo">
    <p:bg>
      <p:bgPr>
        <a:solidFill>
          <a:schemeClr val="bg1"/>
        </a:solidFill>
        <a:effectLst/>
      </p:bgPr>
    </p:bg>
    <p:spTree>
      <p:nvGrpSpPr>
        <p:cNvPr id="1" name=""/>
        <p:cNvGrpSpPr/>
        <p:nvPr/>
      </p:nvGrpSpPr>
      <p:grpSpPr>
        <a:xfrm>
          <a:off x="0" y="0"/>
          <a:ext cx="0" cy="0"/>
          <a:chOff x="0" y="0"/>
          <a:chExt cx="0" cy="0"/>
        </a:xfrm>
      </p:grpSpPr>
      <p:pic>
        <p:nvPicPr>
          <p:cNvPr id="11" name="Picture 10" descr="IMG_4183.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4266467" y="1450973"/>
            <a:ext cx="6324599" cy="3422650"/>
          </a:xfrm>
          <a:prstGeom prst="rect">
            <a:avLst/>
          </a:prstGeom>
        </p:spPr>
      </p:pic>
      <p:sp>
        <p:nvSpPr>
          <p:cNvPr id="10" name="Rectangle 9"/>
          <p:cNvSpPr/>
          <p:nvPr userDrawn="1"/>
        </p:nvSpPr>
        <p:spPr bwMode="auto">
          <a:xfrm>
            <a:off x="2" y="-17418"/>
            <a:ext cx="5753097" cy="6400800"/>
          </a:xfrm>
          <a:prstGeom prst="rect">
            <a:avLst/>
          </a:prstGeom>
          <a:solidFill>
            <a:schemeClr val="tx1"/>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9"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2" name="Title 1"/>
          <p:cNvSpPr>
            <a:spLocks noGrp="1"/>
          </p:cNvSpPr>
          <p:nvPr>
            <p:ph type="title" hasCustomPrompt="1"/>
          </p:nvPr>
        </p:nvSpPr>
        <p:spPr>
          <a:xfrm>
            <a:off x="396875" y="2791271"/>
            <a:ext cx="5165725" cy="282129"/>
          </a:xfrm>
          <a:prstGeom prst="rect">
            <a:avLst/>
          </a:prstGeom>
        </p:spPr>
        <p:txBody>
          <a:bodyPr lIns="0" tIns="0" rIns="0" bIns="0" anchor="b" anchorCtr="0"/>
          <a:lstStyle>
            <a:lvl1pPr algn="l">
              <a:defRPr sz="2000" b="0" cap="none">
                <a:solidFill>
                  <a:schemeClr val="bg1"/>
                </a:solidFill>
              </a:defRPr>
            </a:lvl1pPr>
          </a:lstStyle>
          <a:p>
            <a:r>
              <a:rPr lang="en-US" dirty="0" smtClean="0"/>
              <a:t>Click To Edit Presentation Title</a:t>
            </a:r>
            <a:endParaRPr lang="en-US" dirty="0"/>
          </a:p>
        </p:txBody>
      </p:sp>
      <p:sp>
        <p:nvSpPr>
          <p:cNvPr id="13" name="Text Placeholder 3"/>
          <p:cNvSpPr>
            <a:spLocks noGrp="1"/>
          </p:cNvSpPr>
          <p:nvPr>
            <p:ph type="body" sz="quarter" idx="10" hasCustomPrompt="1"/>
          </p:nvPr>
        </p:nvSpPr>
        <p:spPr>
          <a:xfrm>
            <a:off x="396874" y="3109372"/>
            <a:ext cx="5148793" cy="469900"/>
          </a:xfrm>
          <a:prstGeom prst="rect">
            <a:avLst/>
          </a:prstGeom>
        </p:spPr>
        <p:txBody>
          <a:bodyPr lIns="0" tIns="0" rIns="0" bIns="0"/>
          <a:lstStyle>
            <a:lvl1pPr>
              <a:defRPr sz="3200" b="1">
                <a:solidFill>
                  <a:schemeClr val="bg1"/>
                </a:solidFill>
              </a:defRPr>
            </a:lvl1pPr>
          </a:lstStyle>
          <a:p>
            <a:pPr lvl="0"/>
            <a:r>
              <a:rPr lang="en-US" dirty="0" smtClean="0"/>
              <a:t>Click to edit Section Title</a:t>
            </a:r>
          </a:p>
        </p:txBody>
      </p:sp>
      <p:pic>
        <p:nvPicPr>
          <p:cNvPr id="15" name="Picture 1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8616" y="6419088"/>
            <a:ext cx="5239512" cy="354112"/>
          </a:xfrm>
          <a:prstGeom prst="rect">
            <a:avLst/>
          </a:prstGeom>
        </p:spPr>
      </p:pic>
      <p:sp>
        <p:nvSpPr>
          <p:cNvPr id="14" name="Rectangle 25"/>
          <p:cNvSpPr>
            <a:spLocks noChangeArrowheads="1"/>
          </p:cNvSpPr>
          <p:nvPr userDrawn="1"/>
        </p:nvSpPr>
        <p:spPr bwMode="white">
          <a:xfrm>
            <a:off x="6819899" y="6398620"/>
            <a:ext cx="1936141" cy="212873"/>
          </a:xfrm>
          <a:prstGeom prst="rect">
            <a:avLst/>
          </a:prstGeom>
          <a:noFill/>
          <a:ln w="9525">
            <a:noFill/>
            <a:miter lim="800000"/>
            <a:headEnd/>
            <a:tailEnd/>
          </a:ln>
          <a:effectLst/>
        </p:spPr>
        <p:txBody>
          <a:bodyPr wrap="square" lIns="0" tIns="0" rIns="0" bIns="45714">
            <a:spAutoFit/>
          </a:bodyPr>
          <a:lstStyle/>
          <a:p>
            <a:pPr eaLnBrk="0" fontAlgn="base" hangingPunct="0">
              <a:lnSpc>
                <a:spcPts val="1300"/>
              </a:lnSpc>
              <a:spcBef>
                <a:spcPct val="0"/>
              </a:spcBef>
              <a:spcAft>
                <a:spcPct val="0"/>
              </a:spcAft>
            </a:pPr>
            <a:r>
              <a:rPr lang="en-US" sz="900" dirty="0">
                <a:solidFill>
                  <a:prstClr val="white"/>
                </a:solidFill>
                <a:ea typeface="ＭＳ Ｐゴシック" pitchFamily="1" charset="-128"/>
              </a:rPr>
              <a:t>© </a:t>
            </a:r>
            <a:r>
              <a:rPr lang="en-US" sz="900" dirty="0" smtClean="0">
                <a:solidFill>
                  <a:prstClr val="white"/>
                </a:solidFill>
                <a:ea typeface="ＭＳ Ｐゴシック" pitchFamily="1" charset="-128"/>
              </a:rPr>
              <a:t>2016 </a:t>
            </a:r>
            <a:r>
              <a:rPr lang="en-US" sz="900" dirty="0">
                <a:solidFill>
                  <a:prstClr val="white"/>
                </a:solidFill>
                <a:ea typeface="ＭＳ Ｐゴシック" pitchFamily="1" charset="-128"/>
              </a:rPr>
              <a:t>Carnegie Mellon University</a:t>
            </a:r>
          </a:p>
        </p:txBody>
      </p:sp>
      <p:sp>
        <p:nvSpPr>
          <p:cNvPr id="17" name="TextBox 16"/>
          <p:cNvSpPr txBox="1"/>
          <p:nvPr userDrawn="1"/>
        </p:nvSpPr>
        <p:spPr>
          <a:xfrm>
            <a:off x="6819899" y="6568898"/>
            <a:ext cx="1880099" cy="169277"/>
          </a:xfrm>
          <a:prstGeom prst="rect">
            <a:avLst/>
          </a:prstGeom>
          <a:noFill/>
        </p:spPr>
        <p:txBody>
          <a:bodyPr wrap="square" lIns="0" tIns="0" rIns="0" bIns="0" rtlCol="0">
            <a:spAutoFit/>
          </a:bodyPr>
          <a:lstStyle/>
          <a:p>
            <a:pPr algn="l"/>
            <a:r>
              <a:rPr lang="en-US" sz="550" dirty="0" smtClean="0">
                <a:solidFill>
                  <a:schemeClr val="bg1"/>
                </a:solidFill>
              </a:rPr>
              <a:t>[DISTRIBUTION STATEMENT A] Approved for public release; distribution</a:t>
            </a:r>
            <a:r>
              <a:rPr lang="en-US" sz="550" baseline="0" dirty="0" smtClean="0">
                <a:solidFill>
                  <a:schemeClr val="bg1"/>
                </a:solidFill>
              </a:rPr>
              <a:t> is unlimited</a:t>
            </a:r>
            <a:endParaRPr lang="en-US" sz="550" dirty="0" smtClean="0">
              <a:solidFill>
                <a:schemeClr val="bg1"/>
              </a:solidFill>
            </a:endParaRPr>
          </a:p>
        </p:txBody>
      </p:sp>
    </p:spTree>
    <p:extLst>
      <p:ext uri="{BB962C8B-B14F-4D97-AF65-F5344CB8AC3E}">
        <p14:creationId xmlns:p14="http://schemas.microsoft.com/office/powerpoint/2010/main" val="23478804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Section Header plain">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bwMode="auto">
          <a:xfrm>
            <a:off x="2" y="-17418"/>
            <a:ext cx="9143997" cy="6400800"/>
          </a:xfrm>
          <a:prstGeom prst="rect">
            <a:avLst/>
          </a:prstGeom>
          <a:solidFill>
            <a:srgbClr val="005695"/>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9"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6" name="Rectangle 25"/>
          <p:cNvSpPr>
            <a:spLocks noChangeArrowheads="1"/>
          </p:cNvSpPr>
          <p:nvPr userDrawn="1"/>
        </p:nvSpPr>
        <p:spPr bwMode="white">
          <a:xfrm>
            <a:off x="6033560" y="6538320"/>
            <a:ext cx="2726265" cy="212873"/>
          </a:xfrm>
          <a:prstGeom prst="rect">
            <a:avLst/>
          </a:prstGeom>
          <a:noFill/>
          <a:ln w="9525">
            <a:noFill/>
            <a:miter lim="800000"/>
            <a:headEnd/>
            <a:tailEnd/>
          </a:ln>
          <a:effectLst/>
        </p:spPr>
        <p:txBody>
          <a:bodyPr wrap="square" lIns="0" tIns="0" rIns="0" bIns="45714">
            <a:spAutoFit/>
          </a:bodyPr>
          <a:lstStyle/>
          <a:p>
            <a:pPr algn="r" eaLnBrk="0" fontAlgn="base" hangingPunct="0">
              <a:lnSpc>
                <a:spcPts val="1300"/>
              </a:lnSpc>
              <a:spcBef>
                <a:spcPct val="0"/>
              </a:spcBef>
              <a:spcAft>
                <a:spcPct val="0"/>
              </a:spcAft>
            </a:pPr>
            <a:r>
              <a:rPr lang="en-US" sz="900" dirty="0">
                <a:solidFill>
                  <a:prstClr val="white"/>
                </a:solidFill>
                <a:ea typeface="ＭＳ Ｐゴシック" pitchFamily="1" charset="-128"/>
              </a:rPr>
              <a:t>© 2015 Carnegie Mellon University</a:t>
            </a:r>
          </a:p>
        </p:txBody>
      </p:sp>
      <p:sp>
        <p:nvSpPr>
          <p:cNvPr id="12" name="Title 1"/>
          <p:cNvSpPr>
            <a:spLocks noGrp="1"/>
          </p:cNvSpPr>
          <p:nvPr>
            <p:ph type="title" hasCustomPrompt="1"/>
          </p:nvPr>
        </p:nvSpPr>
        <p:spPr>
          <a:xfrm>
            <a:off x="396875" y="2791271"/>
            <a:ext cx="5127625" cy="282129"/>
          </a:xfrm>
          <a:prstGeom prst="rect">
            <a:avLst/>
          </a:prstGeom>
        </p:spPr>
        <p:txBody>
          <a:bodyPr lIns="0" tIns="0" rIns="0" bIns="0" anchor="b" anchorCtr="0"/>
          <a:lstStyle>
            <a:lvl1pPr algn="l">
              <a:defRPr sz="2000" b="0" cap="none">
                <a:solidFill>
                  <a:schemeClr val="bg1"/>
                </a:solidFill>
              </a:defRPr>
            </a:lvl1pPr>
          </a:lstStyle>
          <a:p>
            <a:r>
              <a:rPr lang="en-US" dirty="0" smtClean="0"/>
              <a:t>Click To Edit Presentation Title</a:t>
            </a:r>
            <a:endParaRPr lang="en-US" dirty="0"/>
          </a:p>
        </p:txBody>
      </p:sp>
      <p:sp>
        <p:nvSpPr>
          <p:cNvPr id="13" name="Text Placeholder 3"/>
          <p:cNvSpPr>
            <a:spLocks noGrp="1"/>
          </p:cNvSpPr>
          <p:nvPr>
            <p:ph type="body" sz="quarter" idx="10" hasCustomPrompt="1"/>
          </p:nvPr>
        </p:nvSpPr>
        <p:spPr>
          <a:xfrm>
            <a:off x="396875" y="3109372"/>
            <a:ext cx="5127626" cy="469900"/>
          </a:xfrm>
          <a:prstGeom prst="rect">
            <a:avLst/>
          </a:prstGeom>
        </p:spPr>
        <p:txBody>
          <a:bodyPr lIns="0" tIns="0" rIns="0" bIns="0"/>
          <a:lstStyle>
            <a:lvl1pPr>
              <a:defRPr sz="3200" b="1">
                <a:solidFill>
                  <a:schemeClr val="bg1"/>
                </a:solidFill>
              </a:defRPr>
            </a:lvl1pPr>
          </a:lstStyle>
          <a:p>
            <a:pPr lvl="0"/>
            <a:r>
              <a:rPr lang="en-US" dirty="0" smtClean="0"/>
              <a:t>Click to edit Section Title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8616" y="6329911"/>
            <a:ext cx="5239512" cy="354112"/>
          </a:xfrm>
          <a:prstGeom prst="rect">
            <a:avLst/>
          </a:prstGeom>
        </p:spPr>
      </p:pic>
      <p:sp>
        <p:nvSpPr>
          <p:cNvPr id="14" name="TextBox 13"/>
          <p:cNvSpPr txBox="1"/>
          <p:nvPr userDrawn="1"/>
        </p:nvSpPr>
        <p:spPr>
          <a:xfrm>
            <a:off x="853423" y="6632108"/>
            <a:ext cx="4572000" cy="215444"/>
          </a:xfrm>
          <a:prstGeom prst="rect">
            <a:avLst/>
          </a:prstGeom>
          <a:noFill/>
        </p:spPr>
        <p:txBody>
          <a:bodyPr wrap="square" lIns="0" rtlCol="0">
            <a:spAutoFit/>
          </a:bodyPr>
          <a:lstStyle/>
          <a:p>
            <a:pPr>
              <a:defRPr/>
            </a:pPr>
            <a:r>
              <a:rPr lang="en-US" sz="800" kern="0" dirty="0">
                <a:solidFill>
                  <a:srgbClr val="FFFFFF"/>
                </a:solidFill>
                <a:ea typeface="ＭＳ Ｐゴシック" pitchFamily="1" charset="-128"/>
              </a:rPr>
              <a:t>Distribution Statement A: Approved for Public Release; Distribution is Unlimited</a:t>
            </a:r>
          </a:p>
        </p:txBody>
      </p:sp>
    </p:spTree>
    <p:extLst>
      <p:ext uri="{BB962C8B-B14F-4D97-AF65-F5344CB8AC3E}">
        <p14:creationId xmlns:p14="http://schemas.microsoft.com/office/powerpoint/2010/main" val="3842930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Section Header plain">
    <p:bg>
      <p:bgPr>
        <a:solidFill>
          <a:schemeClr val="bg1"/>
        </a:solidFill>
        <a:effectLst/>
      </p:bgPr>
    </p:bg>
    <p:spTree>
      <p:nvGrpSpPr>
        <p:cNvPr id="1" name=""/>
        <p:cNvGrpSpPr/>
        <p:nvPr/>
      </p:nvGrpSpPr>
      <p:grpSpPr>
        <a:xfrm>
          <a:off x="0" y="0"/>
          <a:ext cx="0" cy="0"/>
          <a:chOff x="0" y="0"/>
          <a:chExt cx="0" cy="0"/>
        </a:xfrm>
      </p:grpSpPr>
      <p:pic>
        <p:nvPicPr>
          <p:cNvPr id="2" name="Picture 1" descr="shutterstock_151468775.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9144001" cy="6324600"/>
          </a:xfrm>
          <a:prstGeom prst="rect">
            <a:avLst/>
          </a:prstGeom>
        </p:spPr>
      </p:pic>
      <p:sp>
        <p:nvSpPr>
          <p:cNvPr id="9"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6" name="Rectangle 25"/>
          <p:cNvSpPr>
            <a:spLocks noChangeArrowheads="1"/>
          </p:cNvSpPr>
          <p:nvPr userDrawn="1"/>
        </p:nvSpPr>
        <p:spPr bwMode="white">
          <a:xfrm>
            <a:off x="6033560" y="6538320"/>
            <a:ext cx="2726265" cy="212873"/>
          </a:xfrm>
          <a:prstGeom prst="rect">
            <a:avLst/>
          </a:prstGeom>
          <a:noFill/>
          <a:ln w="9525">
            <a:noFill/>
            <a:miter lim="800000"/>
            <a:headEnd/>
            <a:tailEnd/>
          </a:ln>
          <a:effectLst/>
        </p:spPr>
        <p:txBody>
          <a:bodyPr wrap="square" lIns="0" tIns="0" rIns="0" bIns="45714">
            <a:spAutoFit/>
          </a:bodyPr>
          <a:lstStyle/>
          <a:p>
            <a:pPr algn="r" eaLnBrk="0" fontAlgn="base" hangingPunct="0">
              <a:lnSpc>
                <a:spcPts val="1300"/>
              </a:lnSpc>
              <a:spcBef>
                <a:spcPct val="0"/>
              </a:spcBef>
              <a:spcAft>
                <a:spcPct val="0"/>
              </a:spcAft>
            </a:pPr>
            <a:r>
              <a:rPr lang="en-US" sz="900" dirty="0">
                <a:solidFill>
                  <a:prstClr val="white"/>
                </a:solidFill>
                <a:ea typeface="ＭＳ Ｐゴシック" pitchFamily="1" charset="-128"/>
              </a:rPr>
              <a:t>© 2015 Carnegie Mellon University</a:t>
            </a:r>
          </a:p>
        </p:txBody>
      </p:sp>
      <p:sp>
        <p:nvSpPr>
          <p:cNvPr id="12" name="Title 1"/>
          <p:cNvSpPr>
            <a:spLocks noGrp="1"/>
          </p:cNvSpPr>
          <p:nvPr>
            <p:ph type="title" hasCustomPrompt="1"/>
          </p:nvPr>
        </p:nvSpPr>
        <p:spPr>
          <a:xfrm>
            <a:off x="396875" y="2791271"/>
            <a:ext cx="5127625" cy="282129"/>
          </a:xfrm>
          <a:prstGeom prst="rect">
            <a:avLst/>
          </a:prstGeom>
        </p:spPr>
        <p:txBody>
          <a:bodyPr lIns="0" tIns="0" rIns="0" bIns="0" anchor="b" anchorCtr="0"/>
          <a:lstStyle>
            <a:lvl1pPr algn="l">
              <a:defRPr sz="2000" b="0" cap="none">
                <a:solidFill>
                  <a:schemeClr val="tx1"/>
                </a:solidFill>
              </a:defRPr>
            </a:lvl1pPr>
          </a:lstStyle>
          <a:p>
            <a:r>
              <a:rPr lang="en-US" dirty="0" smtClean="0"/>
              <a:t>Click To Edit Presentation Title</a:t>
            </a:r>
            <a:endParaRPr lang="en-US" dirty="0"/>
          </a:p>
        </p:txBody>
      </p:sp>
      <p:sp>
        <p:nvSpPr>
          <p:cNvPr id="13" name="Text Placeholder 3"/>
          <p:cNvSpPr>
            <a:spLocks noGrp="1"/>
          </p:cNvSpPr>
          <p:nvPr>
            <p:ph type="body" sz="quarter" idx="10" hasCustomPrompt="1"/>
          </p:nvPr>
        </p:nvSpPr>
        <p:spPr>
          <a:xfrm>
            <a:off x="396875" y="3109372"/>
            <a:ext cx="5127626" cy="469900"/>
          </a:xfrm>
          <a:prstGeom prst="rect">
            <a:avLst/>
          </a:prstGeom>
        </p:spPr>
        <p:txBody>
          <a:bodyPr lIns="0" tIns="0" rIns="0" bIns="0"/>
          <a:lstStyle>
            <a:lvl1pPr>
              <a:defRPr sz="3200" b="1">
                <a:solidFill>
                  <a:schemeClr val="tx1"/>
                </a:solidFill>
              </a:defRPr>
            </a:lvl1pPr>
          </a:lstStyle>
          <a:p>
            <a:pPr lvl="0"/>
            <a:r>
              <a:rPr lang="en-US" dirty="0" smtClean="0"/>
              <a:t>Click to edit Section Title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8616" y="6431506"/>
            <a:ext cx="5239512" cy="354112"/>
          </a:xfrm>
          <a:prstGeom prst="rect">
            <a:avLst/>
          </a:prstGeom>
        </p:spPr>
      </p:pic>
    </p:spTree>
    <p:extLst>
      <p:ext uri="{BB962C8B-B14F-4D97-AF65-F5344CB8AC3E}">
        <p14:creationId xmlns:p14="http://schemas.microsoft.com/office/powerpoint/2010/main" val="129786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Major Column">
    <p:spTree>
      <p:nvGrpSpPr>
        <p:cNvPr id="1" name=""/>
        <p:cNvGrpSpPr/>
        <p:nvPr/>
      </p:nvGrpSpPr>
      <p:grpSpPr>
        <a:xfrm>
          <a:off x="0" y="0"/>
          <a:ext cx="0" cy="0"/>
          <a:chOff x="0" y="0"/>
          <a:chExt cx="0" cy="0"/>
        </a:xfrm>
      </p:grpSpPr>
      <p:sp>
        <p:nvSpPr>
          <p:cNvPr id="5" name="Content Placeholder 10"/>
          <p:cNvSpPr>
            <a:spLocks noGrp="1"/>
          </p:cNvSpPr>
          <p:nvPr>
            <p:ph sz="quarter" idx="10"/>
          </p:nvPr>
        </p:nvSpPr>
        <p:spPr>
          <a:xfrm>
            <a:off x="5753100" y="1074737"/>
            <a:ext cx="3009900" cy="5023294"/>
          </a:xfrm>
          <a:prstGeom prst="rect">
            <a:avLst/>
          </a:prstGeom>
        </p:spPr>
        <p:txBody>
          <a:bodyPr vert="horz" lIns="0" tIns="0" rIns="0" bIns="0"/>
          <a:lstStyle>
            <a:lvl1pPr marL="0" indent="0">
              <a:defRPr/>
            </a:lvl1pPr>
            <a:lvl2pPr marL="171450" indent="-171450">
              <a:buSzPct val="80000"/>
              <a:defRPr sz="2200"/>
            </a:lvl2pPr>
            <a:lvl3pPr marL="457200" indent="-169863">
              <a:defRPr sz="2200">
                <a:solidFill>
                  <a:schemeClr val="tx1"/>
                </a:solidFill>
              </a:defRPr>
            </a:lvl3pPr>
            <a:lvl4pPr marL="685800" indent="-169863">
              <a:buFont typeface="Lucida Grande"/>
              <a:buChar char="-"/>
              <a:defRPr sz="2000">
                <a:solidFill>
                  <a:schemeClr val="tx1">
                    <a:lumMod val="75000"/>
                    <a:lumOff val="25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Content Placeholder 3"/>
          <p:cNvSpPr>
            <a:spLocks noGrp="1"/>
          </p:cNvSpPr>
          <p:nvPr>
            <p:ph sz="quarter" idx="11" hasCustomPrompt="1"/>
          </p:nvPr>
        </p:nvSpPr>
        <p:spPr>
          <a:xfrm>
            <a:off x="419100" y="1143000"/>
            <a:ext cx="5143500" cy="4953000"/>
          </a:xfrm>
          <a:prstGeom prst="rect">
            <a:avLst/>
          </a:prstGeom>
          <a:noFill/>
        </p:spPr>
        <p:txBody>
          <a:bodyPr vert="horz" lIns="0" tIns="0" rIns="0" bIns="0"/>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stStyle>
          <a:p>
            <a:pPr lvl="0"/>
            <a:r>
              <a:rPr lang="en-US" dirty="0" smtClean="0"/>
              <a:t>Place an image, chart or table here</a:t>
            </a:r>
          </a:p>
        </p:txBody>
      </p:sp>
      <p:sp>
        <p:nvSpPr>
          <p:cNvPr id="7" name="Rectangle 10"/>
          <p:cNvSpPr>
            <a:spLocks noGrp="1" noChangeArrowheads="1"/>
          </p:cNvSpPr>
          <p:nvPr>
            <p:ph type="title"/>
          </p:nvPr>
        </p:nvSpPr>
        <p:spPr bwMode="auto">
          <a:xfrm>
            <a:off x="422276" y="241300"/>
            <a:ext cx="7235824"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8" name="Text Placeholder 2"/>
          <p:cNvSpPr>
            <a:spLocks noGrp="1"/>
          </p:cNvSpPr>
          <p:nvPr>
            <p:ph type="body" sz="quarter" idx="12"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9" name="Picture Placeholder 5"/>
          <p:cNvSpPr>
            <a:spLocks noGrp="1"/>
          </p:cNvSpPr>
          <p:nvPr>
            <p:ph type="pic" sz="quarter" idx="13" hasCustomPrompt="1"/>
          </p:nvPr>
        </p:nvSpPr>
        <p:spPr>
          <a:xfrm>
            <a:off x="8503920" y="-3581"/>
            <a:ext cx="640080" cy="640080"/>
          </a:xfrm>
          <a:prstGeom prst="rect">
            <a:avLst/>
          </a:prstGeom>
        </p:spPr>
        <p:txBody>
          <a:bodyPr lIns="0" tIns="0" rIns="0" bIns="0" anchor="ctr" anchorCtr="0"/>
          <a:lstStyle>
            <a:lvl1pPr marL="0" marR="0" indent="0" algn="ctr" defTabSz="914400" rtl="0" eaLnBrk="1" fontAlgn="base" latinLnBrk="0" hangingPunct="1">
              <a:lnSpc>
                <a:spcPct val="100000"/>
              </a:lnSpc>
              <a:spcBef>
                <a:spcPct val="0"/>
              </a:spcBef>
              <a:spcAft>
                <a:spcPts val="600"/>
              </a:spcAft>
              <a:buClrTx/>
              <a:buSzPct val="70000"/>
              <a:buFontTx/>
              <a:buNone/>
              <a:tabLst>
                <a:tab pos="347663" algn="l"/>
              </a:tabLst>
              <a:defRPr sz="900"/>
            </a:lvl1pPr>
          </a:lstStyle>
          <a:p>
            <a:r>
              <a:rPr lang="en-US" dirty="0" smtClean="0"/>
              <a:t>Picture</a:t>
            </a:r>
            <a:br>
              <a:rPr lang="en-US" dirty="0" smtClean="0"/>
            </a:br>
            <a:r>
              <a:rPr lang="en-US" dirty="0" smtClean="0"/>
              <a:t>(optional)</a:t>
            </a:r>
          </a:p>
        </p:txBody>
      </p:sp>
    </p:spTree>
    <p:extLst>
      <p:ext uri="{BB962C8B-B14F-4D97-AF65-F5344CB8AC3E}">
        <p14:creationId xmlns:p14="http://schemas.microsoft.com/office/powerpoint/2010/main" val="1778887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Minor Column">
    <p:spTree>
      <p:nvGrpSpPr>
        <p:cNvPr id="1" name=""/>
        <p:cNvGrpSpPr/>
        <p:nvPr/>
      </p:nvGrpSpPr>
      <p:grpSpPr>
        <a:xfrm>
          <a:off x="0" y="0"/>
          <a:ext cx="0" cy="0"/>
          <a:chOff x="0" y="0"/>
          <a:chExt cx="0" cy="0"/>
        </a:xfrm>
      </p:grpSpPr>
      <p:sp>
        <p:nvSpPr>
          <p:cNvPr id="5" name="Content Placeholder 10"/>
          <p:cNvSpPr>
            <a:spLocks noGrp="1"/>
          </p:cNvSpPr>
          <p:nvPr>
            <p:ph sz="quarter" idx="10"/>
          </p:nvPr>
        </p:nvSpPr>
        <p:spPr>
          <a:xfrm>
            <a:off x="3619500" y="1075881"/>
            <a:ext cx="5143500" cy="5023294"/>
          </a:xfrm>
          <a:prstGeom prst="rect">
            <a:avLst/>
          </a:prstGeom>
        </p:spPr>
        <p:txBody>
          <a:bodyPr vert="horz" lIns="0" tIns="0" rIns="0" bIns="0"/>
          <a:lstStyle>
            <a:lvl1pPr marL="0" indent="0">
              <a:defRPr/>
            </a:lvl1pPr>
            <a:lvl2pPr marL="171450" indent="-171450">
              <a:buSzPct val="80000"/>
              <a:defRPr sz="2200"/>
            </a:lvl2pPr>
            <a:lvl3pPr marL="457200" indent="-169863">
              <a:defRPr sz="2200">
                <a:solidFill>
                  <a:schemeClr val="tx1"/>
                </a:solidFill>
              </a:defRPr>
            </a:lvl3pPr>
            <a:lvl4pPr marL="685800" indent="-169863">
              <a:buFont typeface="Lucida Grande"/>
              <a:buChar char="-"/>
              <a:defRPr sz="2000">
                <a:solidFill>
                  <a:schemeClr val="tx1">
                    <a:lumMod val="75000"/>
                    <a:lumOff val="25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Content Placeholder 3"/>
          <p:cNvSpPr>
            <a:spLocks noGrp="1"/>
          </p:cNvSpPr>
          <p:nvPr>
            <p:ph sz="quarter" idx="11" hasCustomPrompt="1"/>
          </p:nvPr>
        </p:nvSpPr>
        <p:spPr>
          <a:xfrm>
            <a:off x="419099" y="1143000"/>
            <a:ext cx="3000375" cy="4956175"/>
          </a:xfrm>
          <a:prstGeom prst="rect">
            <a:avLst/>
          </a:prstGeom>
          <a:noFill/>
        </p:spPr>
        <p:txBody>
          <a:bodyPr vert="horz" lIns="0" tIns="0" rIns="0" bIns="0"/>
          <a:lstStyle/>
          <a:p>
            <a:pPr lvl="0"/>
            <a:r>
              <a:rPr lang="en-US" dirty="0" smtClean="0"/>
              <a:t>Place an image chart or table here</a:t>
            </a:r>
          </a:p>
        </p:txBody>
      </p:sp>
      <p:sp>
        <p:nvSpPr>
          <p:cNvPr id="6" name="Rectangle 10"/>
          <p:cNvSpPr>
            <a:spLocks noGrp="1" noChangeArrowheads="1"/>
          </p:cNvSpPr>
          <p:nvPr>
            <p:ph type="title"/>
          </p:nvPr>
        </p:nvSpPr>
        <p:spPr bwMode="auto">
          <a:xfrm>
            <a:off x="422276" y="241300"/>
            <a:ext cx="7235824"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7" name="Text Placeholder 2"/>
          <p:cNvSpPr>
            <a:spLocks noGrp="1"/>
          </p:cNvSpPr>
          <p:nvPr>
            <p:ph type="body" sz="quarter" idx="12" hasCustomPrompt="1"/>
          </p:nvPr>
        </p:nvSpPr>
        <p:spPr>
          <a:xfrm>
            <a:off x="419100" y="52000"/>
            <a:ext cx="2971800" cy="146261"/>
          </a:xfrm>
          <a:prstGeom prst="rect">
            <a:avLst/>
          </a:prstGeom>
        </p:spPr>
        <p:txBody>
          <a:bodyPr lIns="0" tIns="0" rIns="0" bIns="0"/>
          <a:lstStyle>
            <a:lvl1pPr marL="0" marR="0" indent="0" algn="l" defTabSz="914400" rtl="0" eaLnBrk="1" fontAlgn="base" latinLnBrk="0" hangingPunct="1">
              <a:lnSpc>
                <a:spcPct val="100000"/>
              </a:lnSpc>
              <a:spcBef>
                <a:spcPct val="0"/>
              </a:spcBef>
              <a:spcAft>
                <a:spcPts val="600"/>
              </a:spcAft>
              <a:buClrTx/>
              <a:buSzPct val="70000"/>
              <a:buFontTx/>
              <a:buNone/>
              <a:tabLst>
                <a:tab pos="347663" algn="l"/>
              </a:tabLst>
              <a:defRPr sz="1000"/>
            </a:lvl1pPr>
            <a:lvl2pPr>
              <a:defRPr sz="1000"/>
            </a:lvl2pPr>
            <a:lvl3pPr>
              <a:defRPr sz="1000"/>
            </a:lvl3pPr>
            <a:lvl4pPr>
              <a:defRPr sz="1000"/>
            </a:lvl4pPr>
            <a:lvl5pPr>
              <a:defRPr sz="1000"/>
            </a:lvl5pPr>
          </a:lstStyle>
          <a:p>
            <a:pPr marL="0" marR="0" lvl="0" indent="0" algn="l" defTabSz="914400" rtl="0" eaLnBrk="1" fontAlgn="base" latinLnBrk="0" hangingPunct="1">
              <a:lnSpc>
                <a:spcPct val="100000"/>
              </a:lnSpc>
              <a:spcBef>
                <a:spcPct val="0"/>
              </a:spcBef>
              <a:spcAft>
                <a:spcPts val="600"/>
              </a:spcAft>
              <a:buClrTx/>
              <a:buSzPct val="70000"/>
              <a:buFontTx/>
              <a:buNone/>
              <a:tabLst>
                <a:tab pos="347663" algn="l"/>
              </a:tabLst>
              <a:defRPr/>
            </a:pPr>
            <a:r>
              <a:rPr lang="en-US" dirty="0" smtClean="0"/>
              <a:t>Section (optional)</a:t>
            </a:r>
          </a:p>
          <a:p>
            <a:pPr lvl="0"/>
            <a:endParaRPr lang="en-US" dirty="0"/>
          </a:p>
        </p:txBody>
      </p:sp>
      <p:sp>
        <p:nvSpPr>
          <p:cNvPr id="8" name="Picture Placeholder 5"/>
          <p:cNvSpPr>
            <a:spLocks noGrp="1"/>
          </p:cNvSpPr>
          <p:nvPr>
            <p:ph type="pic" sz="quarter" idx="13" hasCustomPrompt="1"/>
          </p:nvPr>
        </p:nvSpPr>
        <p:spPr>
          <a:xfrm>
            <a:off x="8503920" y="-3581"/>
            <a:ext cx="640080" cy="640080"/>
          </a:xfrm>
          <a:prstGeom prst="rect">
            <a:avLst/>
          </a:prstGeom>
        </p:spPr>
        <p:txBody>
          <a:bodyPr lIns="0" tIns="0" rIns="0" bIns="0" anchor="ctr" anchorCtr="0"/>
          <a:lstStyle>
            <a:lvl1pPr marL="0" marR="0" indent="0" algn="ctr" defTabSz="914400" rtl="0" eaLnBrk="1" fontAlgn="base" latinLnBrk="0" hangingPunct="1">
              <a:lnSpc>
                <a:spcPct val="100000"/>
              </a:lnSpc>
              <a:spcBef>
                <a:spcPct val="0"/>
              </a:spcBef>
              <a:spcAft>
                <a:spcPts val="600"/>
              </a:spcAft>
              <a:buClrTx/>
              <a:buSzPct val="70000"/>
              <a:buFontTx/>
              <a:buNone/>
              <a:tabLst>
                <a:tab pos="347663" algn="l"/>
              </a:tabLst>
              <a:defRPr sz="900"/>
            </a:lvl1pPr>
          </a:lstStyle>
          <a:p>
            <a:r>
              <a:rPr lang="en-US" dirty="0" smtClean="0"/>
              <a:t>Picture</a:t>
            </a:r>
            <a:br>
              <a:rPr lang="en-US" dirty="0" smtClean="0"/>
            </a:br>
            <a:r>
              <a:rPr lang="en-US" dirty="0" smtClean="0"/>
              <a:t>(optional)</a:t>
            </a:r>
          </a:p>
        </p:txBody>
      </p:sp>
    </p:spTree>
    <p:extLst>
      <p:ext uri="{BB962C8B-B14F-4D97-AF65-F5344CB8AC3E}">
        <p14:creationId xmlns:p14="http://schemas.microsoft.com/office/powerpoint/2010/main" val="491800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Full table">
    <p:spTree>
      <p:nvGrpSpPr>
        <p:cNvPr id="1" name=""/>
        <p:cNvGrpSpPr/>
        <p:nvPr/>
      </p:nvGrpSpPr>
      <p:grpSpPr>
        <a:xfrm>
          <a:off x="0" y="0"/>
          <a:ext cx="0" cy="0"/>
          <a:chOff x="0" y="0"/>
          <a:chExt cx="0" cy="0"/>
        </a:xfrm>
      </p:grpSpPr>
      <p:sp>
        <p:nvSpPr>
          <p:cNvPr id="8" name="Content Placeholder 10"/>
          <p:cNvSpPr>
            <a:spLocks noGrp="1"/>
          </p:cNvSpPr>
          <p:nvPr>
            <p:ph sz="quarter" idx="12" hasCustomPrompt="1"/>
          </p:nvPr>
        </p:nvSpPr>
        <p:spPr>
          <a:xfrm>
            <a:off x="431800" y="1074737"/>
            <a:ext cx="8331199" cy="389996"/>
          </a:xfrm>
          <a:prstGeom prst="rect">
            <a:avLst/>
          </a:prstGeom>
        </p:spPr>
        <p:txBody>
          <a:bodyPr vert="horz" lIns="0" tIns="0" rIns="0" bIns="0"/>
          <a:lstStyle>
            <a:lvl1pPr marL="0" indent="0">
              <a:defRPr b="1"/>
            </a:lvl1pPr>
            <a:lvl2pPr marL="169863" indent="-169863">
              <a:defRPr sz="2200"/>
            </a:lvl2pPr>
            <a:lvl3pPr marL="457200" indent="-169863">
              <a:defRPr sz="2200">
                <a:solidFill>
                  <a:schemeClr val="tx1"/>
                </a:solidFill>
              </a:defRPr>
            </a:lvl3pPr>
            <a:lvl4pPr marL="685800" indent="-169863">
              <a:defRPr sz="2000">
                <a:solidFill>
                  <a:schemeClr val="tx1">
                    <a:lumMod val="65000"/>
                    <a:lumOff val="35000"/>
                  </a:schemeClr>
                </a:solidFill>
              </a:defRPr>
            </a:lvl4pPr>
            <a:lvl5pPr marL="973138" indent="-168275">
              <a:defRPr>
                <a:solidFill>
                  <a:schemeClr val="tx1">
                    <a:lumMod val="65000"/>
                    <a:lumOff val="35000"/>
                  </a:schemeClr>
                </a:solidFill>
              </a:defRPr>
            </a:lvl5pPr>
          </a:lstStyle>
          <a:p>
            <a:pPr lvl="0"/>
            <a:r>
              <a:rPr lang="en-US" dirty="0" smtClean="0"/>
              <a:t>Table Title</a:t>
            </a:r>
            <a:endParaRPr lang="en-US" dirty="0"/>
          </a:p>
        </p:txBody>
      </p:sp>
      <p:sp>
        <p:nvSpPr>
          <p:cNvPr id="4" name="Table Placeholder 3"/>
          <p:cNvSpPr>
            <a:spLocks noGrp="1"/>
          </p:cNvSpPr>
          <p:nvPr>
            <p:ph type="tbl" sz="quarter" idx="13"/>
          </p:nvPr>
        </p:nvSpPr>
        <p:spPr>
          <a:xfrm>
            <a:off x="419100" y="1511300"/>
            <a:ext cx="8343900" cy="4572000"/>
          </a:xfrm>
          <a:prstGeom prst="rect">
            <a:avLst/>
          </a:prstGeom>
        </p:spPr>
        <p:txBody>
          <a:bodyPr vert="horz"/>
          <a:lstStyle/>
          <a:p>
            <a:r>
              <a:rPr lang="en-US" dirty="0" smtClean="0"/>
              <a:t>Click icon to add table</a:t>
            </a:r>
            <a:endParaRPr lang="en-US" dirty="0"/>
          </a:p>
        </p:txBody>
      </p:sp>
      <p:sp>
        <p:nvSpPr>
          <p:cNvPr id="5" name="Rectangle 10"/>
          <p:cNvSpPr>
            <a:spLocks noGrp="1" noChangeArrowheads="1"/>
          </p:cNvSpPr>
          <p:nvPr>
            <p:ph type="title"/>
          </p:nvPr>
        </p:nvSpPr>
        <p:spPr bwMode="auto">
          <a:xfrm>
            <a:off x="422276" y="241300"/>
            <a:ext cx="7235824"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6"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7" name="Picture Placeholder 5"/>
          <p:cNvSpPr>
            <a:spLocks noGrp="1"/>
          </p:cNvSpPr>
          <p:nvPr>
            <p:ph type="pic" sz="quarter" idx="14" hasCustomPrompt="1"/>
          </p:nvPr>
        </p:nvSpPr>
        <p:spPr>
          <a:xfrm>
            <a:off x="8503920" y="-3581"/>
            <a:ext cx="640080" cy="640080"/>
          </a:xfrm>
          <a:prstGeom prst="rect">
            <a:avLst/>
          </a:prstGeom>
        </p:spPr>
        <p:txBody>
          <a:bodyPr lIns="0" tIns="0" rIns="0" bIns="0" anchor="ctr" anchorCtr="0"/>
          <a:lstStyle>
            <a:lvl1pPr marL="0" marR="0" indent="0" algn="ctr" defTabSz="914400" rtl="0" eaLnBrk="1" fontAlgn="base" latinLnBrk="0" hangingPunct="1">
              <a:lnSpc>
                <a:spcPct val="100000"/>
              </a:lnSpc>
              <a:spcBef>
                <a:spcPct val="0"/>
              </a:spcBef>
              <a:spcAft>
                <a:spcPts val="600"/>
              </a:spcAft>
              <a:buClrTx/>
              <a:buSzPct val="70000"/>
              <a:buFontTx/>
              <a:buNone/>
              <a:tabLst>
                <a:tab pos="347663" algn="l"/>
              </a:tabLst>
              <a:defRPr sz="900"/>
            </a:lvl1pPr>
          </a:lstStyle>
          <a:p>
            <a:r>
              <a:rPr lang="en-US" dirty="0" smtClean="0"/>
              <a:t>Picture</a:t>
            </a:r>
            <a:br>
              <a:rPr lang="en-US" dirty="0" smtClean="0"/>
            </a:br>
            <a:r>
              <a:rPr lang="en-US" dirty="0" smtClean="0"/>
              <a:t>(optional)</a:t>
            </a:r>
          </a:p>
        </p:txBody>
      </p:sp>
    </p:spTree>
    <p:extLst>
      <p:ext uri="{BB962C8B-B14F-4D97-AF65-F5344CB8AC3E}">
        <p14:creationId xmlns:p14="http://schemas.microsoft.com/office/powerpoint/2010/main" val="1433230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able and Text">
    <p:spTree>
      <p:nvGrpSpPr>
        <p:cNvPr id="1" name=""/>
        <p:cNvGrpSpPr/>
        <p:nvPr/>
      </p:nvGrpSpPr>
      <p:grpSpPr>
        <a:xfrm>
          <a:off x="0" y="0"/>
          <a:ext cx="0" cy="0"/>
          <a:chOff x="0" y="0"/>
          <a:chExt cx="0" cy="0"/>
        </a:xfrm>
      </p:grpSpPr>
      <p:sp>
        <p:nvSpPr>
          <p:cNvPr id="8" name="Content Placeholder 10"/>
          <p:cNvSpPr>
            <a:spLocks noGrp="1"/>
          </p:cNvSpPr>
          <p:nvPr>
            <p:ph sz="quarter" idx="12" hasCustomPrompt="1"/>
          </p:nvPr>
        </p:nvSpPr>
        <p:spPr>
          <a:xfrm>
            <a:off x="431801" y="1074737"/>
            <a:ext cx="5105400" cy="389996"/>
          </a:xfrm>
          <a:prstGeom prst="rect">
            <a:avLst/>
          </a:prstGeom>
        </p:spPr>
        <p:txBody>
          <a:bodyPr vert="horz" lIns="0" tIns="0" rIns="0" bIns="0"/>
          <a:lstStyle>
            <a:lvl1pPr marL="0" indent="0">
              <a:defRPr b="1"/>
            </a:lvl1pPr>
            <a:lvl2pPr marL="169863" indent="-169863">
              <a:defRPr sz="2200"/>
            </a:lvl2pPr>
            <a:lvl3pPr marL="457200" indent="-169863">
              <a:defRPr sz="2200">
                <a:solidFill>
                  <a:schemeClr val="tx1"/>
                </a:solidFill>
              </a:defRPr>
            </a:lvl3pPr>
            <a:lvl4pPr marL="685800" indent="-169863">
              <a:defRPr sz="2000">
                <a:solidFill>
                  <a:schemeClr val="tx1">
                    <a:lumMod val="65000"/>
                    <a:lumOff val="35000"/>
                  </a:schemeClr>
                </a:solidFill>
              </a:defRPr>
            </a:lvl4pPr>
            <a:lvl5pPr marL="973138" indent="-168275">
              <a:defRPr>
                <a:solidFill>
                  <a:schemeClr val="tx1">
                    <a:lumMod val="65000"/>
                    <a:lumOff val="35000"/>
                  </a:schemeClr>
                </a:solidFill>
              </a:defRPr>
            </a:lvl5pPr>
          </a:lstStyle>
          <a:p>
            <a:pPr lvl="0"/>
            <a:r>
              <a:rPr lang="en-US" dirty="0" smtClean="0"/>
              <a:t>Table Title</a:t>
            </a:r>
            <a:endParaRPr lang="en-US" dirty="0"/>
          </a:p>
        </p:txBody>
      </p:sp>
      <p:sp>
        <p:nvSpPr>
          <p:cNvPr id="7" name="Content Placeholder 10"/>
          <p:cNvSpPr>
            <a:spLocks noGrp="1"/>
          </p:cNvSpPr>
          <p:nvPr>
            <p:ph sz="quarter" idx="10"/>
          </p:nvPr>
        </p:nvSpPr>
        <p:spPr>
          <a:xfrm>
            <a:off x="5753100" y="1074737"/>
            <a:ext cx="3009900" cy="5023294"/>
          </a:xfrm>
          <a:prstGeom prst="rect">
            <a:avLst/>
          </a:prstGeom>
        </p:spPr>
        <p:txBody>
          <a:bodyPr vert="horz" lIns="0" tIns="0" rIns="0" bIns="0"/>
          <a:lstStyle>
            <a:lvl1pPr marL="0" indent="0">
              <a:defRPr/>
            </a:lvl1pPr>
            <a:lvl2pPr marL="171450" indent="-171450">
              <a:buSzPct val="80000"/>
              <a:defRPr sz="2200"/>
            </a:lvl2pPr>
            <a:lvl3pPr marL="457200" indent="-169863">
              <a:defRPr sz="2200">
                <a:solidFill>
                  <a:schemeClr val="tx1"/>
                </a:solidFill>
              </a:defRPr>
            </a:lvl3pPr>
            <a:lvl4pPr marL="685800" indent="-169863">
              <a:buFont typeface="Lucida Grande"/>
              <a:buChar char="-"/>
              <a:defRPr sz="2000">
                <a:solidFill>
                  <a:schemeClr val="tx1">
                    <a:lumMod val="75000"/>
                    <a:lumOff val="25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Table Placeholder 3"/>
          <p:cNvSpPr>
            <a:spLocks noGrp="1"/>
          </p:cNvSpPr>
          <p:nvPr>
            <p:ph type="tbl" sz="quarter" idx="13"/>
          </p:nvPr>
        </p:nvSpPr>
        <p:spPr>
          <a:xfrm>
            <a:off x="419100" y="1511300"/>
            <a:ext cx="5143500" cy="4572000"/>
          </a:xfrm>
          <a:prstGeom prst="rect">
            <a:avLst/>
          </a:prstGeom>
        </p:spPr>
        <p:txBody>
          <a:bodyPr vert="horz"/>
          <a:lstStyle/>
          <a:p>
            <a:r>
              <a:rPr lang="en-US" dirty="0" smtClean="0"/>
              <a:t>Click icon to add table</a:t>
            </a:r>
            <a:endParaRPr lang="en-US" dirty="0"/>
          </a:p>
        </p:txBody>
      </p:sp>
      <p:sp>
        <p:nvSpPr>
          <p:cNvPr id="9" name="Rectangle 10"/>
          <p:cNvSpPr>
            <a:spLocks noGrp="1" noChangeArrowheads="1"/>
          </p:cNvSpPr>
          <p:nvPr>
            <p:ph type="title"/>
          </p:nvPr>
        </p:nvSpPr>
        <p:spPr bwMode="auto">
          <a:xfrm>
            <a:off x="422276" y="241300"/>
            <a:ext cx="7235824"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10"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11" name="Picture Placeholder 5"/>
          <p:cNvSpPr>
            <a:spLocks noGrp="1"/>
          </p:cNvSpPr>
          <p:nvPr>
            <p:ph type="pic" sz="quarter" idx="14" hasCustomPrompt="1"/>
          </p:nvPr>
        </p:nvSpPr>
        <p:spPr>
          <a:xfrm>
            <a:off x="8503920" y="-3581"/>
            <a:ext cx="640080" cy="640080"/>
          </a:xfrm>
          <a:prstGeom prst="rect">
            <a:avLst/>
          </a:prstGeom>
        </p:spPr>
        <p:txBody>
          <a:bodyPr lIns="0" tIns="0" rIns="0" bIns="0" anchor="ctr" anchorCtr="0"/>
          <a:lstStyle>
            <a:lvl1pPr marL="0" marR="0" indent="0" algn="ctr" defTabSz="914400" rtl="0" eaLnBrk="1" fontAlgn="base" latinLnBrk="0" hangingPunct="1">
              <a:lnSpc>
                <a:spcPct val="100000"/>
              </a:lnSpc>
              <a:spcBef>
                <a:spcPct val="0"/>
              </a:spcBef>
              <a:spcAft>
                <a:spcPts val="600"/>
              </a:spcAft>
              <a:buClrTx/>
              <a:buSzPct val="70000"/>
              <a:buFontTx/>
              <a:buNone/>
              <a:tabLst>
                <a:tab pos="347663" algn="l"/>
              </a:tabLst>
              <a:defRPr sz="900"/>
            </a:lvl1pPr>
          </a:lstStyle>
          <a:p>
            <a:r>
              <a:rPr lang="en-US" dirty="0" smtClean="0"/>
              <a:t>Picture</a:t>
            </a:r>
            <a:br>
              <a:rPr lang="en-US" dirty="0" smtClean="0"/>
            </a:br>
            <a:r>
              <a:rPr lang="en-US" dirty="0" smtClean="0"/>
              <a:t>(optional)</a:t>
            </a:r>
          </a:p>
        </p:txBody>
      </p:sp>
    </p:spTree>
    <p:extLst>
      <p:ext uri="{BB962C8B-B14F-4D97-AF65-F5344CB8AC3E}">
        <p14:creationId xmlns:p14="http://schemas.microsoft.com/office/powerpoint/2010/main" val="3284236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Grid for Mac">
    <p:spTree>
      <p:nvGrpSpPr>
        <p:cNvPr id="1" name=""/>
        <p:cNvGrpSpPr/>
        <p:nvPr/>
      </p:nvGrpSpPr>
      <p:grpSpPr>
        <a:xfrm>
          <a:off x="0" y="0"/>
          <a:ext cx="0" cy="0"/>
          <a:chOff x="0" y="0"/>
          <a:chExt cx="0" cy="0"/>
        </a:xfrm>
      </p:grpSpPr>
      <p:sp>
        <p:nvSpPr>
          <p:cNvPr id="11" name="Content Placeholder 10"/>
          <p:cNvSpPr>
            <a:spLocks noGrp="1"/>
          </p:cNvSpPr>
          <p:nvPr>
            <p:ph sz="quarter" idx="10"/>
          </p:nvPr>
        </p:nvSpPr>
        <p:spPr>
          <a:xfrm>
            <a:off x="419099" y="1074737"/>
            <a:ext cx="8335963" cy="5023294"/>
          </a:xfrm>
          <a:prstGeom prst="rect">
            <a:avLst/>
          </a:prstGeom>
        </p:spPr>
        <p:txBody>
          <a:bodyPr vert="horz" lIns="0" tIns="0" rIns="0" bIns="0"/>
          <a:lstStyle>
            <a:lvl1pPr marL="0" indent="0">
              <a:defRPr/>
            </a:lvl1pPr>
            <a:lvl2pPr marL="171450" indent="-171450">
              <a:buSzPct val="80000"/>
              <a:defRPr sz="2200"/>
            </a:lvl2pPr>
            <a:lvl3pPr marL="457200" indent="-169863">
              <a:defRPr sz="2000">
                <a:solidFill>
                  <a:schemeClr val="tx1"/>
                </a:solidFill>
              </a:defRPr>
            </a:lvl3pPr>
            <a:lvl4pPr marL="685800" indent="-169863">
              <a:buFont typeface="Lucida Grande"/>
              <a:buChar char="-"/>
              <a:defRPr sz="2000">
                <a:solidFill>
                  <a:schemeClr val="tx1">
                    <a:lumMod val="75000"/>
                    <a:lumOff val="25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Rectangle 10"/>
          <p:cNvSpPr>
            <a:spLocks noGrp="1" noChangeArrowheads="1"/>
          </p:cNvSpPr>
          <p:nvPr>
            <p:ph type="title"/>
          </p:nvPr>
        </p:nvSpPr>
        <p:spPr bwMode="auto">
          <a:xfrm>
            <a:off x="422275" y="241520"/>
            <a:ext cx="7235825"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3"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grpSp>
        <p:nvGrpSpPr>
          <p:cNvPr id="4" name="Group 3"/>
          <p:cNvGrpSpPr/>
          <p:nvPr userDrawn="1"/>
        </p:nvGrpSpPr>
        <p:grpSpPr>
          <a:xfrm>
            <a:off x="417377" y="1138626"/>
            <a:ext cx="8307524" cy="4962935"/>
            <a:chOff x="379277" y="1138626"/>
            <a:chExt cx="8307524" cy="4962935"/>
          </a:xfrm>
        </p:grpSpPr>
        <p:grpSp>
          <p:nvGrpSpPr>
            <p:cNvPr id="90" name="Group 89"/>
            <p:cNvGrpSpPr/>
            <p:nvPr userDrawn="1"/>
          </p:nvGrpSpPr>
          <p:grpSpPr>
            <a:xfrm>
              <a:off x="6781800" y="1145510"/>
              <a:ext cx="878023" cy="4956050"/>
              <a:chOff x="415924" y="1143000"/>
              <a:chExt cx="841375" cy="4956050"/>
            </a:xfrm>
          </p:grpSpPr>
          <p:sp>
            <p:nvSpPr>
              <p:cNvPr id="91" name="Rectangle 90"/>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92" name="Rectangle 91"/>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93" name="Rectangle 92"/>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94" name="Rectangle 93"/>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95" name="Rectangle 94"/>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grpSp>
        <p:grpSp>
          <p:nvGrpSpPr>
            <p:cNvPr id="102" name="Group 101"/>
            <p:cNvGrpSpPr/>
            <p:nvPr userDrawn="1"/>
          </p:nvGrpSpPr>
          <p:grpSpPr>
            <a:xfrm>
              <a:off x="7848600" y="1145510"/>
              <a:ext cx="838201" cy="4956050"/>
              <a:chOff x="415924" y="1143000"/>
              <a:chExt cx="803215" cy="4956050"/>
            </a:xfrm>
          </p:grpSpPr>
          <p:sp>
            <p:nvSpPr>
              <p:cNvPr id="103" name="Rectangle 102"/>
              <p:cNvSpPr/>
              <p:nvPr userDrawn="1"/>
            </p:nvSpPr>
            <p:spPr bwMode="auto">
              <a:xfrm>
                <a:off x="415925" y="2171701"/>
                <a:ext cx="803214"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04" name="Rectangle 103"/>
              <p:cNvSpPr/>
              <p:nvPr userDrawn="1"/>
            </p:nvSpPr>
            <p:spPr bwMode="auto">
              <a:xfrm>
                <a:off x="415925" y="1143000"/>
                <a:ext cx="803214"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05" name="Rectangle 104"/>
              <p:cNvSpPr/>
              <p:nvPr userDrawn="1"/>
            </p:nvSpPr>
            <p:spPr bwMode="auto">
              <a:xfrm>
                <a:off x="415924" y="3200402"/>
                <a:ext cx="80321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06" name="Rectangle 105"/>
              <p:cNvSpPr/>
              <p:nvPr userDrawn="1"/>
            </p:nvSpPr>
            <p:spPr bwMode="auto">
              <a:xfrm>
                <a:off x="415925" y="4229103"/>
                <a:ext cx="803214"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07" name="Rectangle 106"/>
              <p:cNvSpPr/>
              <p:nvPr userDrawn="1"/>
            </p:nvSpPr>
            <p:spPr bwMode="auto">
              <a:xfrm>
                <a:off x="415924" y="5257802"/>
                <a:ext cx="80321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grpSp>
        <p:grpSp>
          <p:nvGrpSpPr>
            <p:cNvPr id="108" name="Group 107"/>
            <p:cNvGrpSpPr/>
            <p:nvPr userDrawn="1"/>
          </p:nvGrpSpPr>
          <p:grpSpPr>
            <a:xfrm>
              <a:off x="5713277" y="1139950"/>
              <a:ext cx="878023" cy="4956050"/>
              <a:chOff x="415924" y="1143000"/>
              <a:chExt cx="841375" cy="4956050"/>
            </a:xfrm>
          </p:grpSpPr>
          <p:sp>
            <p:nvSpPr>
              <p:cNvPr id="109" name="Rectangle 108"/>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10" name="Rectangle 109"/>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11" name="Rectangle 110"/>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12" name="Rectangle 111"/>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13" name="Rectangle 112"/>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grpSp>
        <p:grpSp>
          <p:nvGrpSpPr>
            <p:cNvPr id="114" name="Group 113"/>
            <p:cNvGrpSpPr/>
            <p:nvPr userDrawn="1"/>
          </p:nvGrpSpPr>
          <p:grpSpPr>
            <a:xfrm>
              <a:off x="4648200" y="1138626"/>
              <a:ext cx="878023" cy="4956050"/>
              <a:chOff x="415924" y="1143000"/>
              <a:chExt cx="841375" cy="4956050"/>
            </a:xfrm>
          </p:grpSpPr>
          <p:sp>
            <p:nvSpPr>
              <p:cNvPr id="115" name="Rectangle 114"/>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16" name="Rectangle 115"/>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17" name="Rectangle 116"/>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18" name="Rectangle 117"/>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19" name="Rectangle 118"/>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grpSp>
        <p:grpSp>
          <p:nvGrpSpPr>
            <p:cNvPr id="120" name="Group 119"/>
            <p:cNvGrpSpPr/>
            <p:nvPr userDrawn="1"/>
          </p:nvGrpSpPr>
          <p:grpSpPr>
            <a:xfrm>
              <a:off x="3581400" y="1138626"/>
              <a:ext cx="878023" cy="4956050"/>
              <a:chOff x="415924" y="1143000"/>
              <a:chExt cx="841375" cy="4956050"/>
            </a:xfrm>
          </p:grpSpPr>
          <p:sp>
            <p:nvSpPr>
              <p:cNvPr id="121" name="Rectangle 120"/>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22" name="Rectangle 121"/>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23" name="Rectangle 122"/>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24" name="Rectangle 123"/>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25" name="Rectangle 124"/>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grpSp>
        <p:grpSp>
          <p:nvGrpSpPr>
            <p:cNvPr id="126" name="Group 125"/>
            <p:cNvGrpSpPr/>
            <p:nvPr userDrawn="1"/>
          </p:nvGrpSpPr>
          <p:grpSpPr>
            <a:xfrm>
              <a:off x="2512877" y="1139950"/>
              <a:ext cx="878023" cy="4956050"/>
              <a:chOff x="415924" y="1143000"/>
              <a:chExt cx="841375" cy="4956050"/>
            </a:xfrm>
          </p:grpSpPr>
          <p:sp>
            <p:nvSpPr>
              <p:cNvPr id="127" name="Rectangle 126"/>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28" name="Rectangle 127"/>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29" name="Rectangle 128"/>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30" name="Rectangle 129"/>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31" name="Rectangle 130"/>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grpSp>
        <p:grpSp>
          <p:nvGrpSpPr>
            <p:cNvPr id="132" name="Group 131"/>
            <p:cNvGrpSpPr/>
            <p:nvPr userDrawn="1"/>
          </p:nvGrpSpPr>
          <p:grpSpPr>
            <a:xfrm>
              <a:off x="1444354" y="1141274"/>
              <a:ext cx="878023" cy="4956050"/>
              <a:chOff x="415924" y="1143000"/>
              <a:chExt cx="841375" cy="4956050"/>
            </a:xfrm>
          </p:grpSpPr>
          <p:sp>
            <p:nvSpPr>
              <p:cNvPr id="133" name="Rectangle 132"/>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34" name="Rectangle 133"/>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35" name="Rectangle 134"/>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36" name="Rectangle 135"/>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37" name="Rectangle 136"/>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grpSp>
        <p:grpSp>
          <p:nvGrpSpPr>
            <p:cNvPr id="138" name="Group 137"/>
            <p:cNvGrpSpPr/>
            <p:nvPr userDrawn="1"/>
          </p:nvGrpSpPr>
          <p:grpSpPr>
            <a:xfrm>
              <a:off x="379277" y="1145511"/>
              <a:ext cx="878023" cy="4956050"/>
              <a:chOff x="415924" y="1143000"/>
              <a:chExt cx="841375" cy="4956050"/>
            </a:xfrm>
          </p:grpSpPr>
          <p:sp>
            <p:nvSpPr>
              <p:cNvPr id="139" name="Rectangle 138"/>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40" name="Rectangle 139"/>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41" name="Rectangle 140"/>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42" name="Rectangle 141"/>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43" name="Rectangle 142"/>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grpSp>
      </p:grpSp>
      <p:sp>
        <p:nvSpPr>
          <p:cNvPr id="55" name="Picture Placeholder 5"/>
          <p:cNvSpPr>
            <a:spLocks noGrp="1"/>
          </p:cNvSpPr>
          <p:nvPr>
            <p:ph type="pic" sz="quarter" idx="12" hasCustomPrompt="1"/>
          </p:nvPr>
        </p:nvSpPr>
        <p:spPr>
          <a:xfrm>
            <a:off x="8503920" y="-3581"/>
            <a:ext cx="640080" cy="640080"/>
          </a:xfrm>
          <a:prstGeom prst="rect">
            <a:avLst/>
          </a:prstGeom>
        </p:spPr>
        <p:txBody>
          <a:bodyPr lIns="0" tIns="0" rIns="0" bIns="0" anchor="ctr" anchorCtr="0"/>
          <a:lstStyle>
            <a:lvl1pPr marL="0" marR="0" indent="0" algn="ctr" defTabSz="914400" rtl="0" eaLnBrk="1" fontAlgn="base" latinLnBrk="0" hangingPunct="1">
              <a:lnSpc>
                <a:spcPct val="100000"/>
              </a:lnSpc>
              <a:spcBef>
                <a:spcPct val="0"/>
              </a:spcBef>
              <a:spcAft>
                <a:spcPts val="600"/>
              </a:spcAft>
              <a:buClrTx/>
              <a:buSzPct val="70000"/>
              <a:buFontTx/>
              <a:buNone/>
              <a:tabLst>
                <a:tab pos="347663" algn="l"/>
              </a:tabLst>
              <a:defRPr sz="900"/>
            </a:lvl1pPr>
          </a:lstStyle>
          <a:p>
            <a:r>
              <a:rPr lang="en-US" dirty="0" smtClean="0"/>
              <a:t>Picture</a:t>
            </a:r>
            <a:br>
              <a:rPr lang="en-US" dirty="0" smtClean="0"/>
            </a:br>
            <a:r>
              <a:rPr lang="en-US" dirty="0" smtClean="0"/>
              <a:t>(optional)</a:t>
            </a:r>
          </a:p>
        </p:txBody>
      </p:sp>
    </p:spTree>
    <p:extLst>
      <p:ext uri="{BB962C8B-B14F-4D97-AF65-F5344CB8AC3E}">
        <p14:creationId xmlns:p14="http://schemas.microsoft.com/office/powerpoint/2010/main" val="3367366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01933" y="1081757"/>
            <a:ext cx="8320035" cy="501424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Text Placeholder 7"/>
          <p:cNvSpPr>
            <a:spLocks noGrp="1"/>
          </p:cNvSpPr>
          <p:nvPr>
            <p:ph type="body" sz="quarter" idx="10" hasCustomPrompt="1"/>
          </p:nvPr>
        </p:nvSpPr>
        <p:spPr>
          <a:xfrm>
            <a:off x="401934" y="40192"/>
            <a:ext cx="4093866" cy="146304"/>
          </a:xfrm>
        </p:spPr>
        <p:txBody>
          <a:bodyPr anchor="t" anchorCtr="0">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000" kern="1200" dirty="0">
                <a:solidFill>
                  <a:schemeClr val="tx1"/>
                </a:solidFill>
                <a:latin typeface="Arial" panose="020B0604020202020204" pitchFamily="34" charset="0"/>
                <a:ea typeface="+mn-ea"/>
                <a:cs typeface="Arial" panose="020B0604020202020204" pitchFamily="34" charset="0"/>
              </a:defRPr>
            </a:lvl1pPr>
          </a:lstStyle>
          <a:p>
            <a:pPr lvl="0"/>
            <a:r>
              <a:rPr lang="en-US" dirty="0" smtClean="0"/>
              <a:t>Section (optional)</a:t>
            </a:r>
            <a:endParaRPr lang="en-US" dirty="0"/>
          </a:p>
        </p:txBody>
      </p:sp>
      <p:sp>
        <p:nvSpPr>
          <p:cNvPr id="7" name="Picture Placeholder 9"/>
          <p:cNvSpPr>
            <a:spLocks noGrp="1"/>
          </p:cNvSpPr>
          <p:nvPr>
            <p:ph type="pic" sz="quarter" idx="11" hasCustomPrompt="1"/>
          </p:nvPr>
        </p:nvSpPr>
        <p:spPr>
          <a:xfrm>
            <a:off x="8503920" y="0"/>
            <a:ext cx="640080" cy="640080"/>
          </a:xfrm>
        </p:spPr>
        <p:txBody>
          <a:bodyPr anchor="ctr" anchorCtr="0">
            <a:normAutofit/>
          </a:bodyPr>
          <a:lstStyle>
            <a:lvl1pPr algn="ctr">
              <a:defRPr sz="800"/>
            </a:lvl1pPr>
          </a:lstStyle>
          <a:p>
            <a:r>
              <a:rPr lang="en-US" dirty="0" smtClean="0"/>
              <a:t>Picture (Optional)</a:t>
            </a:r>
            <a:endParaRPr lang="en-US" dirty="0"/>
          </a:p>
        </p:txBody>
      </p:sp>
    </p:spTree>
    <p:extLst>
      <p:ext uri="{BB962C8B-B14F-4D97-AF65-F5344CB8AC3E}">
        <p14:creationId xmlns:p14="http://schemas.microsoft.com/office/powerpoint/2010/main" val="24195420"/>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5_Title and Content Full">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11" name="Content Placeholder 10"/>
          <p:cNvSpPr>
            <a:spLocks noGrp="1"/>
          </p:cNvSpPr>
          <p:nvPr>
            <p:ph sz="quarter" idx="10"/>
          </p:nvPr>
        </p:nvSpPr>
        <p:spPr>
          <a:xfrm>
            <a:off x="420624" y="1078992"/>
            <a:ext cx="8335963" cy="5023294"/>
          </a:xfrm>
          <a:prstGeom prst="rect">
            <a:avLst/>
          </a:prstGeom>
        </p:spPr>
        <p:txBody>
          <a:bodyPr vert="horz" lIns="0" tIns="0" rIns="0" bIns="0"/>
          <a:lstStyle>
            <a:lvl1pPr marL="0" indent="0">
              <a:defRPr/>
            </a:lvl1pPr>
            <a:lvl2pPr marL="171450" indent="-171450">
              <a:buSzPct val="80000"/>
              <a:defRPr sz="2200"/>
            </a:lvl2pPr>
            <a:lvl3pPr marL="457200" indent="-169863">
              <a:defRPr sz="2000">
                <a:solidFill>
                  <a:schemeClr val="tx1"/>
                </a:solidFill>
              </a:defRPr>
            </a:lvl3pPr>
            <a:lvl4pPr marL="685800" indent="-169863">
              <a:buFont typeface="Lucida Grande"/>
              <a:buChar char="-"/>
              <a:defRPr sz="2000">
                <a:solidFill>
                  <a:schemeClr val="tx1">
                    <a:lumMod val="75000"/>
                    <a:lumOff val="25000"/>
                  </a:schemeClr>
                </a:solidFill>
              </a:defRPr>
            </a:lvl4pPr>
            <a:lvl5pPr marL="973138" indent="-168275">
              <a:defRPr>
                <a:solidFill>
                  <a:schemeClr val="tx1">
                    <a:lumMod val="65000"/>
                    <a:lumOff val="3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5" name="Rectangle 10"/>
          <p:cNvSpPr>
            <a:spLocks noGrp="1" noChangeArrowheads="1"/>
          </p:cNvSpPr>
          <p:nvPr>
            <p:ph type="title"/>
          </p:nvPr>
        </p:nvSpPr>
        <p:spPr bwMode="auto">
          <a:xfrm>
            <a:off x="420624" y="237744"/>
            <a:ext cx="7235825"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dirty="0" smtClean="0"/>
              <a:t>Click to edit Master title style</a:t>
            </a:r>
          </a:p>
        </p:txBody>
      </p:sp>
    </p:spTree>
    <p:extLst>
      <p:ext uri="{BB962C8B-B14F-4D97-AF65-F5344CB8AC3E}">
        <p14:creationId xmlns:p14="http://schemas.microsoft.com/office/powerpoint/2010/main" val="21493544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6_Title Slide">
    <p:spTree>
      <p:nvGrpSpPr>
        <p:cNvPr id="1" name=""/>
        <p:cNvGrpSpPr/>
        <p:nvPr/>
      </p:nvGrpSpPr>
      <p:grpSpPr>
        <a:xfrm>
          <a:off x="0" y="0"/>
          <a:ext cx="0" cy="0"/>
          <a:chOff x="0" y="0"/>
          <a:chExt cx="0" cy="0"/>
        </a:xfrm>
      </p:grpSpPr>
      <p:pic>
        <p:nvPicPr>
          <p:cNvPr id="13" name="Picture 12" descr="SEI_Building_flag.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726674" y="0"/>
            <a:ext cx="3408518" cy="6335775"/>
          </a:xfrm>
          <a:prstGeom prst="rect">
            <a:avLst/>
          </a:prstGeom>
        </p:spPr>
      </p:pic>
      <p:sp>
        <p:nvSpPr>
          <p:cNvPr id="15" name="Rectangle 14"/>
          <p:cNvSpPr/>
          <p:nvPr userDrawn="1"/>
        </p:nvSpPr>
        <p:spPr bwMode="auto">
          <a:xfrm>
            <a:off x="2" y="-17418"/>
            <a:ext cx="5753097" cy="6400800"/>
          </a:xfrm>
          <a:prstGeom prst="rect">
            <a:avLst/>
          </a:prstGeom>
          <a:solidFill>
            <a:srgbClr val="005695"/>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solidFill>
                <a:prstClr val="black"/>
              </a:solidFill>
              <a:ea typeface="ＭＳ Ｐゴシック" pitchFamily="1" charset="-128"/>
            </a:endParaRPr>
          </a:p>
        </p:txBody>
      </p:sp>
      <p:sp>
        <p:nvSpPr>
          <p:cNvPr id="17"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1" name="Rectangle 25"/>
          <p:cNvSpPr>
            <a:spLocks noChangeArrowheads="1"/>
          </p:cNvSpPr>
          <p:nvPr userDrawn="1"/>
        </p:nvSpPr>
        <p:spPr bwMode="white">
          <a:xfrm>
            <a:off x="6004376" y="6538320"/>
            <a:ext cx="2726265" cy="212873"/>
          </a:xfrm>
          <a:prstGeom prst="rect">
            <a:avLst/>
          </a:prstGeom>
          <a:noFill/>
          <a:ln w="9525">
            <a:noFill/>
            <a:miter lim="800000"/>
            <a:headEnd/>
            <a:tailEnd/>
          </a:ln>
          <a:effectLst/>
        </p:spPr>
        <p:txBody>
          <a:bodyPr wrap="square" lIns="0" tIns="0" rIns="0" bIns="45714">
            <a:spAutoFit/>
          </a:bodyPr>
          <a:lstStyle/>
          <a:p>
            <a:pPr algn="r" eaLnBrk="0" fontAlgn="base" hangingPunct="0">
              <a:lnSpc>
                <a:spcPts val="1300"/>
              </a:lnSpc>
              <a:spcBef>
                <a:spcPct val="0"/>
              </a:spcBef>
              <a:spcAft>
                <a:spcPct val="0"/>
              </a:spcAft>
            </a:pPr>
            <a:r>
              <a:rPr lang="en-US" sz="900" dirty="0">
                <a:solidFill>
                  <a:prstClr val="white"/>
                </a:solidFill>
                <a:ea typeface="ＭＳ Ｐゴシック" pitchFamily="1" charset="-128"/>
              </a:rPr>
              <a:t>© </a:t>
            </a:r>
            <a:r>
              <a:rPr lang="en-US" sz="900" dirty="0" smtClean="0">
                <a:solidFill>
                  <a:prstClr val="white"/>
                </a:solidFill>
                <a:ea typeface="ＭＳ Ｐゴシック" pitchFamily="1" charset="-128"/>
              </a:rPr>
              <a:t>2015 </a:t>
            </a:r>
            <a:r>
              <a:rPr lang="en-US" sz="900" dirty="0">
                <a:solidFill>
                  <a:prstClr val="white"/>
                </a:solidFill>
                <a:ea typeface="ＭＳ Ｐゴシック" pitchFamily="1" charset="-128"/>
              </a:rPr>
              <a:t>Carnegie Mellon University</a:t>
            </a:r>
          </a:p>
        </p:txBody>
      </p:sp>
      <p:sp>
        <p:nvSpPr>
          <p:cNvPr id="14" name="Rectangle 12"/>
          <p:cNvSpPr>
            <a:spLocks noGrp="1" noChangeArrowheads="1"/>
          </p:cNvSpPr>
          <p:nvPr>
            <p:ph type="ctrTitle" hasCustomPrompt="1"/>
          </p:nvPr>
        </p:nvSpPr>
        <p:spPr bwMode="white">
          <a:xfrm>
            <a:off x="419099" y="3143778"/>
            <a:ext cx="5156201" cy="984885"/>
          </a:xfrm>
          <a:prstGeom prst="rect">
            <a:avLst/>
          </a:prstGeom>
        </p:spPr>
        <p:txBody>
          <a:bodyPr lIns="0" tIns="0" rIns="0" bIns="0" anchor="b" anchorCtr="0"/>
          <a:lstStyle>
            <a:lvl1pPr>
              <a:lnSpc>
                <a:spcPct val="100000"/>
              </a:lnSpc>
              <a:defRPr sz="3200" b="1" i="0">
                <a:solidFill>
                  <a:schemeClr val="bg1"/>
                </a:solidFill>
              </a:defRPr>
            </a:lvl1pPr>
          </a:lstStyle>
          <a:p>
            <a:r>
              <a:rPr lang="en-US" dirty="0" smtClean="0"/>
              <a:t>Click to edit Master </a:t>
            </a:r>
            <a:br>
              <a:rPr lang="en-US" dirty="0" smtClean="0"/>
            </a:br>
            <a:r>
              <a:rPr lang="en-US" dirty="0" smtClean="0"/>
              <a:t>title style</a:t>
            </a:r>
            <a:endParaRPr lang="en-US" dirty="0"/>
          </a:p>
        </p:txBody>
      </p:sp>
      <p:sp>
        <p:nvSpPr>
          <p:cNvPr id="16" name="Rectangle 13"/>
          <p:cNvSpPr>
            <a:spLocks noGrp="1" noChangeArrowheads="1"/>
          </p:cNvSpPr>
          <p:nvPr>
            <p:ph type="subTitle" idx="1" hasCustomPrompt="1"/>
          </p:nvPr>
        </p:nvSpPr>
        <p:spPr bwMode="white">
          <a:xfrm>
            <a:off x="419100" y="4180948"/>
            <a:ext cx="5156200" cy="721251"/>
          </a:xfrm>
          <a:prstGeom prst="rect">
            <a:avLst/>
          </a:prstGeom>
        </p:spPr>
        <p:txBody>
          <a:bodyPr lIns="0" tIns="0" rIns="0" bIns="0"/>
          <a:lstStyle>
            <a:lvl1pPr>
              <a:spcBef>
                <a:spcPts val="600"/>
              </a:spcBef>
              <a:spcAft>
                <a:spcPct val="0"/>
              </a:spcAft>
              <a:defRPr sz="2000" baseline="0">
                <a:solidFill>
                  <a:srgbClr val="FFFFFF"/>
                </a:solidFill>
              </a:defRPr>
            </a:lvl1pPr>
          </a:lstStyle>
          <a:p>
            <a:r>
              <a:rPr lang="en-US" dirty="0" smtClean="0"/>
              <a:t>Name</a:t>
            </a:r>
          </a:p>
          <a:p>
            <a:r>
              <a:rPr lang="en-US" dirty="0" smtClean="0"/>
              <a:t>00/00/0000</a:t>
            </a:r>
            <a:endParaRPr lang="en-US" dirty="0"/>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83464" y="6428232"/>
            <a:ext cx="5239512" cy="354112"/>
          </a:xfrm>
          <a:prstGeom prst="rect">
            <a:avLst/>
          </a:prstGeom>
        </p:spPr>
      </p:pic>
    </p:spTree>
    <p:extLst>
      <p:ext uri="{BB962C8B-B14F-4D97-AF65-F5344CB8AC3E}">
        <p14:creationId xmlns:p14="http://schemas.microsoft.com/office/powerpoint/2010/main" val="1523738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398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pic>
        <p:nvPicPr>
          <p:cNvPr id="5" name="Picture 4" descr="graphic.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076700" y="-1"/>
            <a:ext cx="5067300" cy="6184899"/>
          </a:xfrm>
          <a:prstGeom prst="rect">
            <a:avLst/>
          </a:prstGeom>
        </p:spPr>
      </p:pic>
      <p:sp>
        <p:nvSpPr>
          <p:cNvPr id="17"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1" name="Rectangle 25"/>
          <p:cNvSpPr>
            <a:spLocks noChangeArrowheads="1"/>
          </p:cNvSpPr>
          <p:nvPr userDrawn="1"/>
        </p:nvSpPr>
        <p:spPr bwMode="white">
          <a:xfrm>
            <a:off x="6004376" y="6538320"/>
            <a:ext cx="2726265" cy="212873"/>
          </a:xfrm>
          <a:prstGeom prst="rect">
            <a:avLst/>
          </a:prstGeom>
          <a:noFill/>
          <a:ln w="9525">
            <a:noFill/>
            <a:miter lim="800000"/>
            <a:headEnd/>
            <a:tailEnd/>
          </a:ln>
          <a:effectLst/>
        </p:spPr>
        <p:txBody>
          <a:bodyPr wrap="square" lIns="0" tIns="0" rIns="0" bIns="45714">
            <a:spAutoFit/>
          </a:bodyPr>
          <a:lstStyle/>
          <a:p>
            <a:pPr algn="r" eaLnBrk="0" fontAlgn="base" hangingPunct="0">
              <a:lnSpc>
                <a:spcPts val="1300"/>
              </a:lnSpc>
              <a:spcBef>
                <a:spcPct val="0"/>
              </a:spcBef>
              <a:spcAft>
                <a:spcPct val="0"/>
              </a:spcAft>
            </a:pPr>
            <a:r>
              <a:rPr lang="en-US" sz="900" dirty="0">
                <a:solidFill>
                  <a:prstClr val="white"/>
                </a:solidFill>
                <a:ea typeface="ＭＳ Ｐゴシック" pitchFamily="1" charset="-128"/>
              </a:rPr>
              <a:t>© 2015 Carnegie Mellon University</a:t>
            </a:r>
          </a:p>
        </p:txBody>
      </p:sp>
      <p:sp>
        <p:nvSpPr>
          <p:cNvPr id="2" name="TextBox 1"/>
          <p:cNvSpPr txBox="1"/>
          <p:nvPr userDrawn="1"/>
        </p:nvSpPr>
        <p:spPr>
          <a:xfrm>
            <a:off x="419100" y="5339255"/>
            <a:ext cx="4038600" cy="646331"/>
          </a:xfrm>
          <a:prstGeom prst="rect">
            <a:avLst/>
          </a:prstGeom>
          <a:noFill/>
        </p:spPr>
        <p:txBody>
          <a:bodyPr wrap="square" lIns="0" tIns="0" rIns="0" bIns="0" rtlCol="0">
            <a:spAutoFit/>
          </a:bodyPr>
          <a:lstStyle/>
          <a:p>
            <a:pPr fontAlgn="base">
              <a:spcAft>
                <a:spcPct val="0"/>
              </a:spcAft>
            </a:pPr>
            <a:r>
              <a:rPr lang="en-US" sz="1400" dirty="0">
                <a:solidFill>
                  <a:prstClr val="white"/>
                </a:solidFill>
                <a:ea typeface="ＭＳ Ｐゴシック" pitchFamily="1" charset="-128"/>
              </a:rPr>
              <a:t>Software Engineering Institute</a:t>
            </a:r>
          </a:p>
          <a:p>
            <a:pPr fontAlgn="base">
              <a:spcAft>
                <a:spcPct val="0"/>
              </a:spcAft>
            </a:pPr>
            <a:r>
              <a:rPr lang="en-US" sz="1400" dirty="0">
                <a:solidFill>
                  <a:prstClr val="white"/>
                </a:solidFill>
                <a:ea typeface="ＭＳ Ｐゴシック" pitchFamily="1" charset="-128"/>
              </a:rPr>
              <a:t>Carnegie Mellon University</a:t>
            </a:r>
          </a:p>
          <a:p>
            <a:pPr fontAlgn="base">
              <a:spcAft>
                <a:spcPct val="0"/>
              </a:spcAft>
            </a:pPr>
            <a:r>
              <a:rPr lang="en-US" sz="1400" dirty="0">
                <a:solidFill>
                  <a:prstClr val="white"/>
                </a:solidFill>
                <a:ea typeface="ＭＳ Ｐゴシック" pitchFamily="1" charset="-128"/>
              </a:rPr>
              <a:t>Pittsburgh, PA  15213</a:t>
            </a:r>
          </a:p>
        </p:txBody>
      </p:sp>
      <p:sp>
        <p:nvSpPr>
          <p:cNvPr id="14" name="Rectangle 12"/>
          <p:cNvSpPr>
            <a:spLocks noGrp="1" noChangeArrowheads="1"/>
          </p:cNvSpPr>
          <p:nvPr>
            <p:ph type="ctrTitle" hasCustomPrompt="1"/>
          </p:nvPr>
        </p:nvSpPr>
        <p:spPr bwMode="white">
          <a:xfrm>
            <a:off x="419099" y="3143778"/>
            <a:ext cx="5156201" cy="984885"/>
          </a:xfrm>
          <a:prstGeom prst="rect">
            <a:avLst/>
          </a:prstGeom>
        </p:spPr>
        <p:txBody>
          <a:bodyPr lIns="0" tIns="0" rIns="0" bIns="0" anchor="b" anchorCtr="0"/>
          <a:lstStyle>
            <a:lvl1pPr>
              <a:lnSpc>
                <a:spcPct val="100000"/>
              </a:lnSpc>
              <a:defRPr sz="3200" b="1" i="0">
                <a:solidFill>
                  <a:srgbClr val="000000"/>
                </a:solidFill>
              </a:defRPr>
            </a:lvl1pPr>
          </a:lstStyle>
          <a:p>
            <a:r>
              <a:rPr lang="en-US" dirty="0" smtClean="0"/>
              <a:t>Click to edit Master </a:t>
            </a:r>
            <a:br>
              <a:rPr lang="en-US" dirty="0" smtClean="0"/>
            </a:br>
            <a:r>
              <a:rPr lang="en-US" dirty="0" smtClean="0"/>
              <a:t>title style</a:t>
            </a:r>
            <a:endParaRPr lang="en-US" dirty="0"/>
          </a:p>
        </p:txBody>
      </p:sp>
      <p:sp>
        <p:nvSpPr>
          <p:cNvPr id="16" name="Rectangle 13"/>
          <p:cNvSpPr>
            <a:spLocks noGrp="1" noChangeArrowheads="1"/>
          </p:cNvSpPr>
          <p:nvPr>
            <p:ph type="subTitle" idx="1" hasCustomPrompt="1"/>
          </p:nvPr>
        </p:nvSpPr>
        <p:spPr bwMode="white">
          <a:xfrm>
            <a:off x="419100" y="4180948"/>
            <a:ext cx="5156200" cy="721251"/>
          </a:xfrm>
          <a:prstGeom prst="rect">
            <a:avLst/>
          </a:prstGeom>
        </p:spPr>
        <p:txBody>
          <a:bodyPr lIns="0" tIns="0" rIns="0" bIns="0"/>
          <a:lstStyle>
            <a:lvl1pPr>
              <a:spcBef>
                <a:spcPts val="600"/>
              </a:spcBef>
              <a:spcAft>
                <a:spcPct val="0"/>
              </a:spcAft>
              <a:defRPr sz="2000" baseline="0">
                <a:solidFill>
                  <a:srgbClr val="000000"/>
                </a:solidFill>
              </a:defRPr>
            </a:lvl1pPr>
          </a:lstStyle>
          <a:p>
            <a:r>
              <a:rPr lang="en-US" dirty="0" smtClean="0"/>
              <a:t>Name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8616" y="6329911"/>
            <a:ext cx="5239512" cy="354112"/>
          </a:xfrm>
          <a:prstGeom prst="rect">
            <a:avLst/>
          </a:prstGeom>
        </p:spPr>
      </p:pic>
      <p:sp>
        <p:nvSpPr>
          <p:cNvPr id="10" name="TextBox 9"/>
          <p:cNvSpPr txBox="1"/>
          <p:nvPr userDrawn="1"/>
        </p:nvSpPr>
        <p:spPr>
          <a:xfrm>
            <a:off x="853423" y="6632108"/>
            <a:ext cx="4572000" cy="215444"/>
          </a:xfrm>
          <a:prstGeom prst="rect">
            <a:avLst/>
          </a:prstGeom>
          <a:noFill/>
        </p:spPr>
        <p:txBody>
          <a:bodyPr wrap="square" lIns="0" rtlCol="0">
            <a:spAutoFit/>
          </a:bodyPr>
          <a:lstStyle/>
          <a:p>
            <a:pPr>
              <a:defRPr/>
            </a:pPr>
            <a:r>
              <a:rPr lang="en-US" sz="800" kern="0" dirty="0">
                <a:solidFill>
                  <a:srgbClr val="FFFFFF"/>
                </a:solidFill>
                <a:ea typeface="ＭＳ Ｐゴシック" pitchFamily="1" charset="-128"/>
              </a:rPr>
              <a:t>Distribution Statement A: Approved for Public Release; Distribution is Unlimited</a:t>
            </a:r>
          </a:p>
        </p:txBody>
      </p:sp>
    </p:spTree>
    <p:extLst>
      <p:ext uri="{BB962C8B-B14F-4D97-AF65-F5344CB8AC3E}">
        <p14:creationId xmlns:p14="http://schemas.microsoft.com/office/powerpoint/2010/main" val="32452126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398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8_Title and Content Full">
    <p:spTree>
      <p:nvGrpSpPr>
        <p:cNvPr id="1" name=""/>
        <p:cNvGrpSpPr/>
        <p:nvPr/>
      </p:nvGrpSpPr>
      <p:grpSpPr>
        <a:xfrm>
          <a:off x="0" y="0"/>
          <a:ext cx="0" cy="0"/>
          <a:chOff x="0" y="0"/>
          <a:chExt cx="0" cy="0"/>
        </a:xfrm>
      </p:grpSpPr>
      <p:sp>
        <p:nvSpPr>
          <p:cNvPr id="11" name="Content Placeholder 10"/>
          <p:cNvSpPr>
            <a:spLocks noGrp="1"/>
          </p:cNvSpPr>
          <p:nvPr>
            <p:ph sz="quarter" idx="10"/>
          </p:nvPr>
        </p:nvSpPr>
        <p:spPr>
          <a:xfrm>
            <a:off x="419100" y="1074737"/>
            <a:ext cx="8335963" cy="5023294"/>
          </a:xfrm>
          <a:prstGeom prst="rect">
            <a:avLst/>
          </a:prstGeom>
        </p:spPr>
        <p:txBody>
          <a:bodyPr vert="horz" lIns="0" tIns="0" rIns="0" bIns="0"/>
          <a:lstStyle>
            <a:lvl1pPr marL="0" indent="0">
              <a:defRPr/>
            </a:lvl1pPr>
            <a:lvl2pPr marL="171450" indent="-171450">
              <a:buSzPct val="80000"/>
              <a:defRPr sz="2200"/>
            </a:lvl2pPr>
            <a:lvl3pPr marL="457200" indent="-169863">
              <a:defRPr sz="2000">
                <a:solidFill>
                  <a:schemeClr val="tx1"/>
                </a:solidFill>
              </a:defRPr>
            </a:lvl3pPr>
            <a:lvl4pPr marL="685800" indent="-169863">
              <a:buFont typeface="Lucida Grande"/>
              <a:buChar char="-"/>
              <a:defRPr sz="2000">
                <a:solidFill>
                  <a:schemeClr val="tx1">
                    <a:lumMod val="75000"/>
                    <a:lumOff val="25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Rectangle 10"/>
          <p:cNvSpPr>
            <a:spLocks noGrp="1" noChangeArrowheads="1"/>
          </p:cNvSpPr>
          <p:nvPr>
            <p:ph type="title"/>
          </p:nvPr>
        </p:nvSpPr>
        <p:spPr bwMode="auto">
          <a:xfrm>
            <a:off x="422275" y="241520"/>
            <a:ext cx="7235825"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3"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6" name="Picture Placeholder 5"/>
          <p:cNvSpPr>
            <a:spLocks noGrp="1"/>
          </p:cNvSpPr>
          <p:nvPr>
            <p:ph type="pic" sz="quarter" idx="12" hasCustomPrompt="1"/>
          </p:nvPr>
        </p:nvSpPr>
        <p:spPr>
          <a:xfrm>
            <a:off x="8503920" y="-3581"/>
            <a:ext cx="640080" cy="640080"/>
          </a:xfrm>
          <a:prstGeom prst="rect">
            <a:avLst/>
          </a:prstGeom>
        </p:spPr>
        <p:txBody>
          <a:bodyPr lIns="0" tIns="0" rIns="0" bIns="0" anchor="ctr" anchorCtr="0"/>
          <a:lstStyle>
            <a:lvl1pPr marL="0" marR="0" indent="0" algn="ctr" defTabSz="914400" rtl="0" eaLnBrk="1" fontAlgn="base" latinLnBrk="0" hangingPunct="1">
              <a:lnSpc>
                <a:spcPct val="100000"/>
              </a:lnSpc>
              <a:spcBef>
                <a:spcPct val="0"/>
              </a:spcBef>
              <a:spcAft>
                <a:spcPts val="600"/>
              </a:spcAft>
              <a:buClrTx/>
              <a:buSzPct val="70000"/>
              <a:buFontTx/>
              <a:buNone/>
              <a:tabLst>
                <a:tab pos="347663" algn="l"/>
              </a:tabLst>
              <a:defRPr sz="900"/>
            </a:lvl1pPr>
          </a:lstStyle>
          <a:p>
            <a:r>
              <a:rPr lang="en-US" dirty="0" smtClean="0"/>
              <a:t>Picture</a:t>
            </a:r>
            <a:br>
              <a:rPr lang="en-US" dirty="0" smtClean="0"/>
            </a:br>
            <a:r>
              <a:rPr lang="en-US" dirty="0" smtClean="0"/>
              <a:t>(optional)</a:t>
            </a:r>
          </a:p>
        </p:txBody>
      </p:sp>
    </p:spTree>
    <p:extLst>
      <p:ext uri="{BB962C8B-B14F-4D97-AF65-F5344CB8AC3E}">
        <p14:creationId xmlns:p14="http://schemas.microsoft.com/office/powerpoint/2010/main" val="572682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1" name="Content Placeholder 10"/>
          <p:cNvSpPr>
            <a:spLocks noGrp="1"/>
          </p:cNvSpPr>
          <p:nvPr>
            <p:ph sz="quarter" idx="10"/>
          </p:nvPr>
        </p:nvSpPr>
        <p:spPr>
          <a:xfrm>
            <a:off x="3619500" y="1074737"/>
            <a:ext cx="5143499" cy="5023294"/>
          </a:xfrm>
          <a:prstGeom prst="rect">
            <a:avLst/>
          </a:prstGeom>
        </p:spPr>
        <p:txBody>
          <a:bodyPr vert="horz" lIns="0" tIns="0" rIns="0" bIns="0"/>
          <a:lstStyle>
            <a:lvl1pPr marL="0" indent="0">
              <a:spcBef>
                <a:spcPts val="600"/>
              </a:spcBef>
              <a:spcAft>
                <a:spcPts val="600"/>
              </a:spcAft>
              <a:defRPr b="1"/>
            </a:lvl1pPr>
            <a:lvl2pPr marL="225425" indent="-225425">
              <a:spcBef>
                <a:spcPts val="0"/>
              </a:spcBef>
              <a:spcAft>
                <a:spcPts val="600"/>
              </a:spcAft>
              <a:buSzPct val="80000"/>
              <a:defRPr sz="2200"/>
            </a:lvl2pPr>
            <a:lvl3pPr marL="517525" indent="-230188">
              <a:spcBef>
                <a:spcPts val="0"/>
              </a:spcBef>
              <a:spcAft>
                <a:spcPts val="600"/>
              </a:spcAft>
              <a:buSzPct val="80000"/>
              <a:defRPr sz="2200">
                <a:solidFill>
                  <a:schemeClr val="tx1"/>
                </a:solidFill>
              </a:defRPr>
            </a:lvl3pPr>
            <a:lvl4pPr marL="685800" indent="-169863">
              <a:spcBef>
                <a:spcPts val="0"/>
              </a:spcBef>
              <a:spcAft>
                <a:spcPts val="600"/>
              </a:spcAft>
              <a:buFont typeface="Lucida Grande"/>
              <a:buChar char="-"/>
              <a:defRPr sz="2000">
                <a:solidFill>
                  <a:schemeClr val="tx1">
                    <a:lumMod val="65000"/>
                    <a:lumOff val="35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Rectangle 10"/>
          <p:cNvSpPr>
            <a:spLocks noGrp="1" noChangeArrowheads="1"/>
          </p:cNvSpPr>
          <p:nvPr>
            <p:ph type="title"/>
          </p:nvPr>
        </p:nvSpPr>
        <p:spPr bwMode="auto">
          <a:xfrm>
            <a:off x="422276" y="241300"/>
            <a:ext cx="7273924"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7"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8" name="Picture Placeholder 5"/>
          <p:cNvSpPr>
            <a:spLocks noGrp="1"/>
          </p:cNvSpPr>
          <p:nvPr>
            <p:ph type="pic" sz="quarter" idx="12" hasCustomPrompt="1"/>
          </p:nvPr>
        </p:nvSpPr>
        <p:spPr>
          <a:xfrm>
            <a:off x="8503920" y="-3581"/>
            <a:ext cx="640080" cy="640080"/>
          </a:xfrm>
          <a:prstGeom prst="rect">
            <a:avLst/>
          </a:prstGeom>
        </p:spPr>
        <p:txBody>
          <a:bodyPr lIns="0" tIns="0" rIns="0" bIns="0" anchor="ctr" anchorCtr="0"/>
          <a:lstStyle>
            <a:lvl1pPr marL="0" marR="0" indent="0" algn="ctr" defTabSz="914400" rtl="0" eaLnBrk="1" fontAlgn="base" latinLnBrk="0" hangingPunct="1">
              <a:lnSpc>
                <a:spcPct val="100000"/>
              </a:lnSpc>
              <a:spcBef>
                <a:spcPct val="0"/>
              </a:spcBef>
              <a:spcAft>
                <a:spcPts val="600"/>
              </a:spcAft>
              <a:buClrTx/>
              <a:buSzPct val="70000"/>
              <a:buFontTx/>
              <a:buNone/>
              <a:tabLst>
                <a:tab pos="347663" algn="l"/>
              </a:tabLst>
              <a:defRPr sz="900"/>
            </a:lvl1pPr>
          </a:lstStyle>
          <a:p>
            <a:r>
              <a:rPr lang="en-US" dirty="0" smtClean="0"/>
              <a:t>Picture</a:t>
            </a:r>
            <a:br>
              <a:rPr lang="en-US" dirty="0" smtClean="0"/>
            </a:br>
            <a:r>
              <a:rPr lang="en-US" dirty="0" smtClean="0"/>
              <a:t>(optional)</a:t>
            </a:r>
          </a:p>
        </p:txBody>
      </p:sp>
    </p:spTree>
    <p:extLst>
      <p:ext uri="{BB962C8B-B14F-4D97-AF65-F5344CB8AC3E}">
        <p14:creationId xmlns:p14="http://schemas.microsoft.com/office/powerpoint/2010/main" val="17642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wo column">
    <p:spTree>
      <p:nvGrpSpPr>
        <p:cNvPr id="1" name=""/>
        <p:cNvGrpSpPr/>
        <p:nvPr/>
      </p:nvGrpSpPr>
      <p:grpSpPr>
        <a:xfrm>
          <a:off x="0" y="0"/>
          <a:ext cx="0" cy="0"/>
          <a:chOff x="0" y="0"/>
          <a:chExt cx="0" cy="0"/>
        </a:xfrm>
      </p:grpSpPr>
      <p:sp>
        <p:nvSpPr>
          <p:cNvPr id="7" name="Content Placeholder 10"/>
          <p:cNvSpPr>
            <a:spLocks noGrp="1"/>
          </p:cNvSpPr>
          <p:nvPr>
            <p:ph sz="quarter" idx="11"/>
          </p:nvPr>
        </p:nvSpPr>
        <p:spPr>
          <a:xfrm>
            <a:off x="419100" y="1074737"/>
            <a:ext cx="4076700" cy="5023294"/>
          </a:xfrm>
          <a:prstGeom prst="rect">
            <a:avLst/>
          </a:prstGeom>
        </p:spPr>
        <p:txBody>
          <a:bodyPr vert="horz" lIns="0" tIns="0" rIns="0" bIns="0"/>
          <a:lstStyle>
            <a:lvl1pPr marL="0" indent="0">
              <a:defRPr/>
            </a:lvl1pPr>
            <a:lvl2pPr marL="171450" indent="-171450">
              <a:buSzPct val="80000"/>
              <a:defRPr sz="2200"/>
            </a:lvl2pPr>
            <a:lvl3pPr marL="457200" indent="-169863">
              <a:defRPr sz="2200">
                <a:solidFill>
                  <a:schemeClr val="tx1"/>
                </a:solidFill>
              </a:defRPr>
            </a:lvl3pPr>
            <a:lvl4pPr marL="685800" indent="-169863">
              <a:buFont typeface="Lucida Grande"/>
              <a:buChar char="-"/>
              <a:defRPr sz="2000">
                <a:solidFill>
                  <a:schemeClr val="tx1">
                    <a:lumMod val="75000"/>
                    <a:lumOff val="25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Content Placeholder 10"/>
          <p:cNvSpPr>
            <a:spLocks noGrp="1"/>
          </p:cNvSpPr>
          <p:nvPr>
            <p:ph sz="quarter" idx="12"/>
          </p:nvPr>
        </p:nvSpPr>
        <p:spPr>
          <a:xfrm>
            <a:off x="4686299" y="1074737"/>
            <a:ext cx="4076701" cy="5023294"/>
          </a:xfrm>
          <a:prstGeom prst="rect">
            <a:avLst/>
          </a:prstGeom>
        </p:spPr>
        <p:txBody>
          <a:bodyPr vert="horz" lIns="0" tIns="0" rIns="0" bIns="0"/>
          <a:lstStyle>
            <a:lvl1pPr marL="0" indent="0">
              <a:defRPr/>
            </a:lvl1pPr>
            <a:lvl2pPr marL="171450" indent="-171450">
              <a:buSzPct val="80000"/>
              <a:defRPr sz="2200"/>
            </a:lvl2pPr>
            <a:lvl3pPr marL="457200" indent="-169863">
              <a:defRPr sz="2200">
                <a:solidFill>
                  <a:schemeClr val="tx1"/>
                </a:solidFill>
              </a:defRPr>
            </a:lvl3pPr>
            <a:lvl4pPr marL="685800" indent="-169863">
              <a:buFont typeface="Lucida Grande"/>
              <a:buChar char="-"/>
              <a:defRPr sz="2000">
                <a:solidFill>
                  <a:schemeClr val="tx1">
                    <a:lumMod val="75000"/>
                    <a:lumOff val="25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Rectangle 10"/>
          <p:cNvSpPr>
            <a:spLocks noGrp="1" noChangeArrowheads="1"/>
          </p:cNvSpPr>
          <p:nvPr>
            <p:ph type="title"/>
          </p:nvPr>
        </p:nvSpPr>
        <p:spPr bwMode="auto">
          <a:xfrm>
            <a:off x="422276" y="241300"/>
            <a:ext cx="7235824"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6" name="Text Placeholder 2"/>
          <p:cNvSpPr>
            <a:spLocks noGrp="1"/>
          </p:cNvSpPr>
          <p:nvPr>
            <p:ph type="body" sz="quarter" idx="13"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9" name="Picture Placeholder 5"/>
          <p:cNvSpPr>
            <a:spLocks noGrp="1"/>
          </p:cNvSpPr>
          <p:nvPr>
            <p:ph type="pic" sz="quarter" idx="14" hasCustomPrompt="1"/>
          </p:nvPr>
        </p:nvSpPr>
        <p:spPr>
          <a:xfrm>
            <a:off x="8503920" y="-3581"/>
            <a:ext cx="640080" cy="640080"/>
          </a:xfrm>
          <a:prstGeom prst="rect">
            <a:avLst/>
          </a:prstGeom>
        </p:spPr>
        <p:txBody>
          <a:bodyPr lIns="0" tIns="0" rIns="0" bIns="0" anchor="ctr" anchorCtr="0"/>
          <a:lstStyle>
            <a:lvl1pPr marL="0" marR="0" indent="0" algn="ctr" defTabSz="914400" rtl="0" eaLnBrk="1" fontAlgn="base" latinLnBrk="0" hangingPunct="1">
              <a:lnSpc>
                <a:spcPct val="100000"/>
              </a:lnSpc>
              <a:spcBef>
                <a:spcPct val="0"/>
              </a:spcBef>
              <a:spcAft>
                <a:spcPts val="600"/>
              </a:spcAft>
              <a:buClrTx/>
              <a:buSzPct val="70000"/>
              <a:buFontTx/>
              <a:buNone/>
              <a:tabLst>
                <a:tab pos="347663" algn="l"/>
              </a:tabLst>
              <a:defRPr sz="900"/>
            </a:lvl1pPr>
          </a:lstStyle>
          <a:p>
            <a:r>
              <a:rPr lang="en-US" dirty="0" smtClean="0"/>
              <a:t>Picture</a:t>
            </a:r>
            <a:br>
              <a:rPr lang="en-US" dirty="0" smtClean="0"/>
            </a:br>
            <a:r>
              <a:rPr lang="en-US" dirty="0" smtClean="0"/>
              <a:t>(optional)</a:t>
            </a:r>
          </a:p>
        </p:txBody>
      </p:sp>
    </p:spTree>
    <p:extLst>
      <p:ext uri="{BB962C8B-B14F-4D97-AF65-F5344CB8AC3E}">
        <p14:creationId xmlns:p14="http://schemas.microsoft.com/office/powerpoint/2010/main" val="1716099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8_Section Header plain">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bwMode="auto">
          <a:xfrm>
            <a:off x="2" y="-17418"/>
            <a:ext cx="9143997" cy="6400800"/>
          </a:xfrm>
          <a:prstGeom prst="rect">
            <a:avLst/>
          </a:prstGeom>
          <a:solidFill>
            <a:srgbClr val="005695"/>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9"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6" name="Rectangle 25"/>
          <p:cNvSpPr>
            <a:spLocks noChangeArrowheads="1"/>
          </p:cNvSpPr>
          <p:nvPr userDrawn="1"/>
        </p:nvSpPr>
        <p:spPr bwMode="white">
          <a:xfrm>
            <a:off x="6033560" y="6538320"/>
            <a:ext cx="2726265" cy="212873"/>
          </a:xfrm>
          <a:prstGeom prst="rect">
            <a:avLst/>
          </a:prstGeom>
          <a:noFill/>
          <a:ln w="9525">
            <a:noFill/>
            <a:miter lim="800000"/>
            <a:headEnd/>
            <a:tailEnd/>
          </a:ln>
          <a:effectLst/>
        </p:spPr>
        <p:txBody>
          <a:bodyPr wrap="square" lIns="0" tIns="0" rIns="0" bIns="45714">
            <a:spAutoFit/>
          </a:bodyPr>
          <a:lstStyle/>
          <a:p>
            <a:pPr algn="r" eaLnBrk="0" fontAlgn="base" hangingPunct="0">
              <a:lnSpc>
                <a:spcPts val="1300"/>
              </a:lnSpc>
              <a:spcBef>
                <a:spcPct val="0"/>
              </a:spcBef>
              <a:spcAft>
                <a:spcPct val="0"/>
              </a:spcAft>
            </a:pPr>
            <a:r>
              <a:rPr lang="en-US" sz="900" dirty="0">
                <a:solidFill>
                  <a:prstClr val="white"/>
                </a:solidFill>
                <a:ea typeface="ＭＳ Ｐゴシック" pitchFamily="1" charset="-128"/>
              </a:rPr>
              <a:t>© 2015 Carnegie Mellon University</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8616" y="6431506"/>
            <a:ext cx="5239512" cy="354112"/>
          </a:xfrm>
          <a:prstGeom prst="rect">
            <a:avLst/>
          </a:prstGeom>
        </p:spPr>
      </p:pic>
      <p:sp>
        <p:nvSpPr>
          <p:cNvPr id="11" name="Content Placeholder 10"/>
          <p:cNvSpPr>
            <a:spLocks noGrp="1"/>
          </p:cNvSpPr>
          <p:nvPr>
            <p:ph sz="quarter" idx="10"/>
          </p:nvPr>
        </p:nvSpPr>
        <p:spPr>
          <a:xfrm>
            <a:off x="419100" y="1074737"/>
            <a:ext cx="8335963" cy="5023294"/>
          </a:xfrm>
          <a:prstGeom prst="rect">
            <a:avLst/>
          </a:prstGeom>
        </p:spPr>
        <p:txBody>
          <a:bodyPr vert="horz" lIns="0" tIns="0" rIns="0" bIns="0"/>
          <a:lstStyle>
            <a:lvl1pPr marL="0" indent="0">
              <a:defRPr>
                <a:solidFill>
                  <a:srgbClr val="FFFFFF"/>
                </a:solidFill>
              </a:defRPr>
            </a:lvl1pPr>
            <a:lvl2pPr marL="171450" indent="-171450">
              <a:buSzPct val="80000"/>
              <a:defRPr sz="2200">
                <a:solidFill>
                  <a:srgbClr val="FFFFFF"/>
                </a:solidFill>
              </a:defRPr>
            </a:lvl2pPr>
            <a:lvl3pPr marL="457200" indent="-169863">
              <a:defRPr sz="2000">
                <a:solidFill>
                  <a:srgbClr val="FFFFFF"/>
                </a:solidFill>
              </a:defRPr>
            </a:lvl3pPr>
            <a:lvl4pPr marL="685800" indent="-169863">
              <a:buFont typeface="Lucida Grande"/>
              <a:buChar char="-"/>
              <a:defRPr sz="2000">
                <a:solidFill>
                  <a:schemeClr val="tx2">
                    <a:lumMod val="60000"/>
                    <a:lumOff val="40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4" name="Rectangle 10"/>
          <p:cNvSpPr>
            <a:spLocks noGrp="1" noChangeArrowheads="1"/>
          </p:cNvSpPr>
          <p:nvPr>
            <p:ph type="title"/>
          </p:nvPr>
        </p:nvSpPr>
        <p:spPr bwMode="auto">
          <a:xfrm>
            <a:off x="422275" y="241520"/>
            <a:ext cx="7235825"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defRPr>
                <a:solidFill>
                  <a:schemeClr val="bg1"/>
                </a:solidFill>
              </a:defRPr>
            </a:lvl1pPr>
          </a:lstStyle>
          <a:p>
            <a:pPr lvl="0"/>
            <a:r>
              <a:rPr lang="en-US" smtClean="0"/>
              <a:t>Click to edit Master title style</a:t>
            </a:r>
            <a:endParaRPr lang="en-US" dirty="0" smtClean="0"/>
          </a:p>
        </p:txBody>
      </p:sp>
      <p:sp>
        <p:nvSpPr>
          <p:cNvPr id="15"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solidFill>
                  <a:schemeClr val="bg1"/>
                </a:solidFill>
              </a:defRPr>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17" name="Picture Placeholder 5"/>
          <p:cNvSpPr>
            <a:spLocks noGrp="1"/>
          </p:cNvSpPr>
          <p:nvPr>
            <p:ph type="pic" sz="quarter" idx="12" hasCustomPrompt="1"/>
          </p:nvPr>
        </p:nvSpPr>
        <p:spPr>
          <a:xfrm>
            <a:off x="8503920" y="-3581"/>
            <a:ext cx="640080" cy="640080"/>
          </a:xfrm>
          <a:prstGeom prst="rect">
            <a:avLst/>
          </a:prstGeom>
        </p:spPr>
        <p:txBody>
          <a:bodyPr lIns="0" tIns="0" rIns="0" bIns="0" anchor="ctr" anchorCtr="0"/>
          <a:lstStyle>
            <a:lvl1pPr algn="ctr">
              <a:defRPr sz="1000">
                <a:solidFill>
                  <a:schemeClr val="bg1"/>
                </a:solidFill>
              </a:defRPr>
            </a:lvl1pPr>
          </a:lstStyle>
          <a:p>
            <a:r>
              <a:rPr lang="en-US" dirty="0" smtClean="0"/>
              <a:t>Picture</a:t>
            </a:r>
            <a:br>
              <a:rPr lang="en-US" dirty="0" smtClean="0"/>
            </a:br>
            <a:r>
              <a:rPr lang="en-US" dirty="0" smtClean="0"/>
              <a:t>(optional)</a:t>
            </a:r>
            <a:endParaRPr lang="en-US" dirty="0"/>
          </a:p>
        </p:txBody>
      </p:sp>
    </p:spTree>
    <p:extLst>
      <p:ext uri="{BB962C8B-B14F-4D97-AF65-F5344CB8AC3E}">
        <p14:creationId xmlns:p14="http://schemas.microsoft.com/office/powerpoint/2010/main" val="32204012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Section Header photo">
    <p:bg>
      <p:bgPr>
        <a:solidFill>
          <a:schemeClr val="bg1"/>
        </a:solidFill>
        <a:effectLst/>
      </p:bgPr>
    </p:bg>
    <p:spTree>
      <p:nvGrpSpPr>
        <p:cNvPr id="1" name=""/>
        <p:cNvGrpSpPr/>
        <p:nvPr/>
      </p:nvGrpSpPr>
      <p:grpSpPr>
        <a:xfrm>
          <a:off x="0" y="0"/>
          <a:ext cx="0" cy="0"/>
          <a:chOff x="0" y="0"/>
          <a:chExt cx="0" cy="0"/>
        </a:xfrm>
      </p:grpSpPr>
      <p:pic>
        <p:nvPicPr>
          <p:cNvPr id="11" name="Picture 10" descr="IMG_4183.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4266467" y="1450973"/>
            <a:ext cx="6324599" cy="3422650"/>
          </a:xfrm>
          <a:prstGeom prst="rect">
            <a:avLst/>
          </a:prstGeom>
        </p:spPr>
      </p:pic>
      <p:sp>
        <p:nvSpPr>
          <p:cNvPr id="10" name="Rectangle 9"/>
          <p:cNvSpPr/>
          <p:nvPr userDrawn="1"/>
        </p:nvSpPr>
        <p:spPr bwMode="auto">
          <a:xfrm>
            <a:off x="2" y="-17418"/>
            <a:ext cx="5753097" cy="6400800"/>
          </a:xfrm>
          <a:prstGeom prst="rect">
            <a:avLst/>
          </a:prstGeom>
          <a:solidFill>
            <a:srgbClr val="005695"/>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9"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6" name="Rectangle 25"/>
          <p:cNvSpPr>
            <a:spLocks noChangeArrowheads="1"/>
          </p:cNvSpPr>
          <p:nvPr userDrawn="1"/>
        </p:nvSpPr>
        <p:spPr bwMode="white">
          <a:xfrm>
            <a:off x="6033560" y="6538320"/>
            <a:ext cx="2726265" cy="212873"/>
          </a:xfrm>
          <a:prstGeom prst="rect">
            <a:avLst/>
          </a:prstGeom>
          <a:noFill/>
          <a:ln w="9525">
            <a:noFill/>
            <a:miter lim="800000"/>
            <a:headEnd/>
            <a:tailEnd/>
          </a:ln>
          <a:effectLst/>
        </p:spPr>
        <p:txBody>
          <a:bodyPr wrap="square" lIns="0" tIns="0" rIns="0" bIns="45714">
            <a:spAutoFit/>
          </a:bodyPr>
          <a:lstStyle/>
          <a:p>
            <a:pPr algn="r" eaLnBrk="0" fontAlgn="base" hangingPunct="0">
              <a:lnSpc>
                <a:spcPts val="1300"/>
              </a:lnSpc>
              <a:spcBef>
                <a:spcPct val="0"/>
              </a:spcBef>
              <a:spcAft>
                <a:spcPct val="0"/>
              </a:spcAft>
            </a:pPr>
            <a:r>
              <a:rPr lang="en-US" sz="900" dirty="0">
                <a:solidFill>
                  <a:prstClr val="white"/>
                </a:solidFill>
                <a:ea typeface="ＭＳ Ｐゴシック" pitchFamily="1" charset="-128"/>
              </a:rPr>
              <a:t>© 2015 Carnegie Mellon University</a:t>
            </a:r>
          </a:p>
        </p:txBody>
      </p:sp>
      <p:sp>
        <p:nvSpPr>
          <p:cNvPr id="12" name="Title 1"/>
          <p:cNvSpPr>
            <a:spLocks noGrp="1"/>
          </p:cNvSpPr>
          <p:nvPr>
            <p:ph type="title" hasCustomPrompt="1"/>
          </p:nvPr>
        </p:nvSpPr>
        <p:spPr>
          <a:xfrm>
            <a:off x="396875" y="2791271"/>
            <a:ext cx="5165725" cy="282129"/>
          </a:xfrm>
          <a:prstGeom prst="rect">
            <a:avLst/>
          </a:prstGeom>
        </p:spPr>
        <p:txBody>
          <a:bodyPr lIns="0" tIns="0" rIns="0" bIns="0" anchor="b" anchorCtr="0"/>
          <a:lstStyle>
            <a:lvl1pPr algn="l">
              <a:defRPr sz="2000" b="0" cap="none">
                <a:solidFill>
                  <a:schemeClr val="bg1"/>
                </a:solidFill>
              </a:defRPr>
            </a:lvl1pPr>
          </a:lstStyle>
          <a:p>
            <a:r>
              <a:rPr lang="en-US" dirty="0" smtClean="0"/>
              <a:t>Click To Edit Presentation Title</a:t>
            </a:r>
            <a:endParaRPr lang="en-US" dirty="0"/>
          </a:p>
        </p:txBody>
      </p:sp>
      <p:sp>
        <p:nvSpPr>
          <p:cNvPr id="13" name="Text Placeholder 3"/>
          <p:cNvSpPr>
            <a:spLocks noGrp="1"/>
          </p:cNvSpPr>
          <p:nvPr>
            <p:ph type="body" sz="quarter" idx="10" hasCustomPrompt="1"/>
          </p:nvPr>
        </p:nvSpPr>
        <p:spPr>
          <a:xfrm>
            <a:off x="396874" y="3109372"/>
            <a:ext cx="5148793" cy="469900"/>
          </a:xfrm>
          <a:prstGeom prst="rect">
            <a:avLst/>
          </a:prstGeom>
        </p:spPr>
        <p:txBody>
          <a:bodyPr lIns="0" tIns="0" rIns="0" bIns="0"/>
          <a:lstStyle>
            <a:lvl1pPr>
              <a:defRPr sz="3200" b="1">
                <a:solidFill>
                  <a:schemeClr val="bg1"/>
                </a:solidFill>
              </a:defRPr>
            </a:lvl1pPr>
          </a:lstStyle>
          <a:p>
            <a:pPr lvl="0"/>
            <a:r>
              <a:rPr lang="en-US" dirty="0" smtClean="0"/>
              <a:t>Click to edit Section Title</a:t>
            </a:r>
          </a:p>
        </p:txBody>
      </p:sp>
      <p:pic>
        <p:nvPicPr>
          <p:cNvPr id="15" name="Picture 1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8616" y="6428232"/>
            <a:ext cx="5239512" cy="354112"/>
          </a:xfrm>
          <a:prstGeom prst="rect">
            <a:avLst/>
          </a:prstGeom>
        </p:spPr>
      </p:pic>
    </p:spTree>
    <p:extLst>
      <p:ext uri="{BB962C8B-B14F-4D97-AF65-F5344CB8AC3E}">
        <p14:creationId xmlns:p14="http://schemas.microsoft.com/office/powerpoint/2010/main" val="4057935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9_Section Header plain">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bwMode="auto">
          <a:xfrm>
            <a:off x="2" y="-17418"/>
            <a:ext cx="9143997" cy="6400800"/>
          </a:xfrm>
          <a:prstGeom prst="rect">
            <a:avLst/>
          </a:prstGeom>
          <a:solidFill>
            <a:srgbClr val="005695"/>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9"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6" name="Rectangle 25"/>
          <p:cNvSpPr>
            <a:spLocks noChangeArrowheads="1"/>
          </p:cNvSpPr>
          <p:nvPr userDrawn="1"/>
        </p:nvSpPr>
        <p:spPr bwMode="white">
          <a:xfrm>
            <a:off x="6033560" y="6538320"/>
            <a:ext cx="2726265" cy="212873"/>
          </a:xfrm>
          <a:prstGeom prst="rect">
            <a:avLst/>
          </a:prstGeom>
          <a:noFill/>
          <a:ln w="9525">
            <a:noFill/>
            <a:miter lim="800000"/>
            <a:headEnd/>
            <a:tailEnd/>
          </a:ln>
          <a:effectLst/>
        </p:spPr>
        <p:txBody>
          <a:bodyPr wrap="square" lIns="0" tIns="0" rIns="0" bIns="45714">
            <a:spAutoFit/>
          </a:bodyPr>
          <a:lstStyle/>
          <a:p>
            <a:pPr algn="r" eaLnBrk="0" fontAlgn="base" hangingPunct="0">
              <a:lnSpc>
                <a:spcPts val="1300"/>
              </a:lnSpc>
              <a:spcBef>
                <a:spcPct val="0"/>
              </a:spcBef>
              <a:spcAft>
                <a:spcPct val="0"/>
              </a:spcAft>
            </a:pPr>
            <a:r>
              <a:rPr lang="en-US" sz="900" dirty="0">
                <a:solidFill>
                  <a:prstClr val="white"/>
                </a:solidFill>
                <a:ea typeface="ＭＳ Ｐゴシック" pitchFamily="1" charset="-128"/>
              </a:rPr>
              <a:t>© 2015 Carnegie Mellon University</a:t>
            </a:r>
          </a:p>
        </p:txBody>
      </p:sp>
      <p:sp>
        <p:nvSpPr>
          <p:cNvPr id="12" name="Title 1"/>
          <p:cNvSpPr>
            <a:spLocks noGrp="1"/>
          </p:cNvSpPr>
          <p:nvPr>
            <p:ph type="title" hasCustomPrompt="1"/>
          </p:nvPr>
        </p:nvSpPr>
        <p:spPr>
          <a:xfrm>
            <a:off x="396875" y="2791271"/>
            <a:ext cx="5127625" cy="282129"/>
          </a:xfrm>
          <a:prstGeom prst="rect">
            <a:avLst/>
          </a:prstGeom>
        </p:spPr>
        <p:txBody>
          <a:bodyPr lIns="0" tIns="0" rIns="0" bIns="0" anchor="b" anchorCtr="0"/>
          <a:lstStyle>
            <a:lvl1pPr algn="l">
              <a:defRPr sz="2000" b="0" cap="none">
                <a:solidFill>
                  <a:schemeClr val="bg1"/>
                </a:solidFill>
              </a:defRPr>
            </a:lvl1pPr>
          </a:lstStyle>
          <a:p>
            <a:r>
              <a:rPr lang="en-US" dirty="0" smtClean="0"/>
              <a:t>Click To Edit Presentation Title</a:t>
            </a:r>
            <a:endParaRPr lang="en-US" dirty="0"/>
          </a:p>
        </p:txBody>
      </p:sp>
      <p:sp>
        <p:nvSpPr>
          <p:cNvPr id="13" name="Text Placeholder 3"/>
          <p:cNvSpPr>
            <a:spLocks noGrp="1"/>
          </p:cNvSpPr>
          <p:nvPr>
            <p:ph type="body" sz="quarter" idx="10" hasCustomPrompt="1"/>
          </p:nvPr>
        </p:nvSpPr>
        <p:spPr>
          <a:xfrm>
            <a:off x="396875" y="3109372"/>
            <a:ext cx="5127626" cy="469900"/>
          </a:xfrm>
          <a:prstGeom prst="rect">
            <a:avLst/>
          </a:prstGeom>
        </p:spPr>
        <p:txBody>
          <a:bodyPr lIns="0" tIns="0" rIns="0" bIns="0"/>
          <a:lstStyle>
            <a:lvl1pPr>
              <a:defRPr sz="3200" b="1">
                <a:solidFill>
                  <a:schemeClr val="bg1"/>
                </a:solidFill>
              </a:defRPr>
            </a:lvl1pPr>
          </a:lstStyle>
          <a:p>
            <a:pPr lvl="0"/>
            <a:r>
              <a:rPr lang="en-US" dirty="0" smtClean="0"/>
              <a:t>Click to edit Section Title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8616" y="6329911"/>
            <a:ext cx="5239512" cy="354112"/>
          </a:xfrm>
          <a:prstGeom prst="rect">
            <a:avLst/>
          </a:prstGeom>
        </p:spPr>
      </p:pic>
      <p:sp>
        <p:nvSpPr>
          <p:cNvPr id="14" name="TextBox 13"/>
          <p:cNvSpPr txBox="1"/>
          <p:nvPr userDrawn="1"/>
        </p:nvSpPr>
        <p:spPr>
          <a:xfrm>
            <a:off x="853423" y="6632108"/>
            <a:ext cx="4572000" cy="215444"/>
          </a:xfrm>
          <a:prstGeom prst="rect">
            <a:avLst/>
          </a:prstGeom>
          <a:noFill/>
        </p:spPr>
        <p:txBody>
          <a:bodyPr wrap="square" lIns="0" rtlCol="0">
            <a:spAutoFit/>
          </a:bodyPr>
          <a:lstStyle/>
          <a:p>
            <a:pPr>
              <a:defRPr/>
            </a:pPr>
            <a:r>
              <a:rPr lang="en-US" sz="800" kern="0" dirty="0">
                <a:solidFill>
                  <a:srgbClr val="FFFFFF"/>
                </a:solidFill>
                <a:ea typeface="ＭＳ Ｐゴシック" pitchFamily="1" charset="-128"/>
              </a:rPr>
              <a:t>Distribution Statement A: Approved for Public Release; Distribution is Unlimited</a:t>
            </a:r>
          </a:p>
        </p:txBody>
      </p:sp>
    </p:spTree>
    <p:extLst>
      <p:ext uri="{BB962C8B-B14F-4D97-AF65-F5344CB8AC3E}">
        <p14:creationId xmlns:p14="http://schemas.microsoft.com/office/powerpoint/2010/main" val="2537372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0_Section Header plain">
    <p:bg>
      <p:bgPr>
        <a:solidFill>
          <a:schemeClr val="bg1"/>
        </a:solidFill>
        <a:effectLst/>
      </p:bgPr>
    </p:bg>
    <p:spTree>
      <p:nvGrpSpPr>
        <p:cNvPr id="1" name=""/>
        <p:cNvGrpSpPr/>
        <p:nvPr/>
      </p:nvGrpSpPr>
      <p:grpSpPr>
        <a:xfrm>
          <a:off x="0" y="0"/>
          <a:ext cx="0" cy="0"/>
          <a:chOff x="0" y="0"/>
          <a:chExt cx="0" cy="0"/>
        </a:xfrm>
      </p:grpSpPr>
      <p:pic>
        <p:nvPicPr>
          <p:cNvPr id="2" name="Picture 1" descr="shutterstock_151468775.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9144001" cy="6324600"/>
          </a:xfrm>
          <a:prstGeom prst="rect">
            <a:avLst/>
          </a:prstGeom>
        </p:spPr>
      </p:pic>
      <p:sp>
        <p:nvSpPr>
          <p:cNvPr id="9"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6" name="Rectangle 25"/>
          <p:cNvSpPr>
            <a:spLocks noChangeArrowheads="1"/>
          </p:cNvSpPr>
          <p:nvPr userDrawn="1"/>
        </p:nvSpPr>
        <p:spPr bwMode="white">
          <a:xfrm>
            <a:off x="6033560" y="6538320"/>
            <a:ext cx="2726265" cy="212873"/>
          </a:xfrm>
          <a:prstGeom prst="rect">
            <a:avLst/>
          </a:prstGeom>
          <a:noFill/>
          <a:ln w="9525">
            <a:noFill/>
            <a:miter lim="800000"/>
            <a:headEnd/>
            <a:tailEnd/>
          </a:ln>
          <a:effectLst/>
        </p:spPr>
        <p:txBody>
          <a:bodyPr wrap="square" lIns="0" tIns="0" rIns="0" bIns="45714">
            <a:spAutoFit/>
          </a:bodyPr>
          <a:lstStyle/>
          <a:p>
            <a:pPr algn="r" eaLnBrk="0" fontAlgn="base" hangingPunct="0">
              <a:lnSpc>
                <a:spcPts val="1300"/>
              </a:lnSpc>
              <a:spcBef>
                <a:spcPct val="0"/>
              </a:spcBef>
              <a:spcAft>
                <a:spcPct val="0"/>
              </a:spcAft>
            </a:pPr>
            <a:r>
              <a:rPr lang="en-US" sz="900" dirty="0">
                <a:solidFill>
                  <a:prstClr val="white"/>
                </a:solidFill>
                <a:ea typeface="ＭＳ Ｐゴシック" pitchFamily="1" charset="-128"/>
              </a:rPr>
              <a:t>© 2015 Carnegie Mellon University</a:t>
            </a:r>
          </a:p>
        </p:txBody>
      </p:sp>
      <p:sp>
        <p:nvSpPr>
          <p:cNvPr id="12" name="Title 1"/>
          <p:cNvSpPr>
            <a:spLocks noGrp="1"/>
          </p:cNvSpPr>
          <p:nvPr>
            <p:ph type="title" hasCustomPrompt="1"/>
          </p:nvPr>
        </p:nvSpPr>
        <p:spPr>
          <a:xfrm>
            <a:off x="396875" y="2791271"/>
            <a:ext cx="5127625" cy="282129"/>
          </a:xfrm>
          <a:prstGeom prst="rect">
            <a:avLst/>
          </a:prstGeom>
        </p:spPr>
        <p:txBody>
          <a:bodyPr lIns="0" tIns="0" rIns="0" bIns="0" anchor="b" anchorCtr="0"/>
          <a:lstStyle>
            <a:lvl1pPr algn="l">
              <a:defRPr sz="2000" b="0" cap="none">
                <a:solidFill>
                  <a:schemeClr val="tx1"/>
                </a:solidFill>
              </a:defRPr>
            </a:lvl1pPr>
          </a:lstStyle>
          <a:p>
            <a:r>
              <a:rPr lang="en-US" dirty="0" smtClean="0"/>
              <a:t>Click To Edit Presentation Title</a:t>
            </a:r>
            <a:endParaRPr lang="en-US" dirty="0"/>
          </a:p>
        </p:txBody>
      </p:sp>
      <p:sp>
        <p:nvSpPr>
          <p:cNvPr id="13" name="Text Placeholder 3"/>
          <p:cNvSpPr>
            <a:spLocks noGrp="1"/>
          </p:cNvSpPr>
          <p:nvPr>
            <p:ph type="body" sz="quarter" idx="10" hasCustomPrompt="1"/>
          </p:nvPr>
        </p:nvSpPr>
        <p:spPr>
          <a:xfrm>
            <a:off x="396875" y="3109372"/>
            <a:ext cx="5127626" cy="469900"/>
          </a:xfrm>
          <a:prstGeom prst="rect">
            <a:avLst/>
          </a:prstGeom>
        </p:spPr>
        <p:txBody>
          <a:bodyPr lIns="0" tIns="0" rIns="0" bIns="0"/>
          <a:lstStyle>
            <a:lvl1pPr>
              <a:defRPr sz="3200" b="1">
                <a:solidFill>
                  <a:schemeClr val="tx1"/>
                </a:solidFill>
              </a:defRPr>
            </a:lvl1pPr>
          </a:lstStyle>
          <a:p>
            <a:pPr lvl="0"/>
            <a:r>
              <a:rPr lang="en-US" dirty="0" smtClean="0"/>
              <a:t>Click to edit Section Title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8616" y="6431506"/>
            <a:ext cx="5239512" cy="354112"/>
          </a:xfrm>
          <a:prstGeom prst="rect">
            <a:avLst/>
          </a:prstGeom>
        </p:spPr>
      </p:pic>
    </p:spTree>
    <p:extLst>
      <p:ext uri="{BB962C8B-B14F-4D97-AF65-F5344CB8AC3E}">
        <p14:creationId xmlns:p14="http://schemas.microsoft.com/office/powerpoint/2010/main" val="63455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01934" y="1076898"/>
            <a:ext cx="409386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Content Placeholder 3"/>
          <p:cNvSpPr>
            <a:spLocks noGrp="1"/>
          </p:cNvSpPr>
          <p:nvPr>
            <p:ph sz="half" idx="2"/>
          </p:nvPr>
        </p:nvSpPr>
        <p:spPr>
          <a:xfrm>
            <a:off x="4659216" y="1076898"/>
            <a:ext cx="406568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7"/>
          <p:cNvSpPr>
            <a:spLocks noGrp="1"/>
          </p:cNvSpPr>
          <p:nvPr>
            <p:ph type="body" sz="quarter" idx="10" hasCustomPrompt="1"/>
          </p:nvPr>
        </p:nvSpPr>
        <p:spPr>
          <a:xfrm>
            <a:off x="401934" y="40192"/>
            <a:ext cx="4093866" cy="146304"/>
          </a:xfrm>
        </p:spPr>
        <p:txBody>
          <a:bodyPr anchor="t" anchorCtr="0">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000" kern="1200" dirty="0">
                <a:solidFill>
                  <a:schemeClr val="tx1"/>
                </a:solidFill>
                <a:latin typeface="Arial" panose="020B0604020202020204" pitchFamily="34" charset="0"/>
                <a:ea typeface="+mn-ea"/>
                <a:cs typeface="Arial" panose="020B0604020202020204" pitchFamily="34" charset="0"/>
              </a:defRPr>
            </a:lvl1pPr>
          </a:lstStyle>
          <a:p>
            <a:pPr lvl="0"/>
            <a:r>
              <a:rPr lang="en-US" dirty="0" smtClean="0"/>
              <a:t>Section (optional)</a:t>
            </a:r>
            <a:endParaRPr lang="en-US" dirty="0"/>
          </a:p>
        </p:txBody>
      </p:sp>
      <p:sp>
        <p:nvSpPr>
          <p:cNvPr id="8" name="Picture Placeholder 9"/>
          <p:cNvSpPr>
            <a:spLocks noGrp="1"/>
          </p:cNvSpPr>
          <p:nvPr>
            <p:ph type="pic" sz="quarter" idx="11" hasCustomPrompt="1"/>
          </p:nvPr>
        </p:nvSpPr>
        <p:spPr>
          <a:xfrm>
            <a:off x="8503920" y="0"/>
            <a:ext cx="640080" cy="640080"/>
          </a:xfrm>
        </p:spPr>
        <p:txBody>
          <a:bodyPr anchor="ctr" anchorCtr="0">
            <a:normAutofit/>
          </a:bodyPr>
          <a:lstStyle>
            <a:lvl1pPr algn="ctr">
              <a:defRPr sz="800"/>
            </a:lvl1pPr>
          </a:lstStyle>
          <a:p>
            <a:r>
              <a:rPr lang="en-US" dirty="0" smtClean="0"/>
              <a:t>Picture (Optional)</a:t>
            </a:r>
            <a:endParaRPr lang="en-US" dirty="0"/>
          </a:p>
        </p:txBody>
      </p:sp>
    </p:spTree>
    <p:extLst>
      <p:ext uri="{BB962C8B-B14F-4D97-AF65-F5344CB8AC3E}">
        <p14:creationId xmlns:p14="http://schemas.microsoft.com/office/powerpoint/2010/main" val="281741902"/>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Major Column">
    <p:spTree>
      <p:nvGrpSpPr>
        <p:cNvPr id="1" name=""/>
        <p:cNvGrpSpPr/>
        <p:nvPr/>
      </p:nvGrpSpPr>
      <p:grpSpPr>
        <a:xfrm>
          <a:off x="0" y="0"/>
          <a:ext cx="0" cy="0"/>
          <a:chOff x="0" y="0"/>
          <a:chExt cx="0" cy="0"/>
        </a:xfrm>
      </p:grpSpPr>
      <p:sp>
        <p:nvSpPr>
          <p:cNvPr id="5" name="Content Placeholder 10"/>
          <p:cNvSpPr>
            <a:spLocks noGrp="1"/>
          </p:cNvSpPr>
          <p:nvPr>
            <p:ph sz="quarter" idx="10"/>
          </p:nvPr>
        </p:nvSpPr>
        <p:spPr>
          <a:xfrm>
            <a:off x="5753100" y="1074737"/>
            <a:ext cx="3009900" cy="5023294"/>
          </a:xfrm>
          <a:prstGeom prst="rect">
            <a:avLst/>
          </a:prstGeom>
        </p:spPr>
        <p:txBody>
          <a:bodyPr vert="horz" lIns="0" tIns="0" rIns="0" bIns="0"/>
          <a:lstStyle>
            <a:lvl1pPr marL="0" indent="0">
              <a:defRPr/>
            </a:lvl1pPr>
            <a:lvl2pPr marL="171450" indent="-171450">
              <a:buSzPct val="80000"/>
              <a:defRPr sz="2200"/>
            </a:lvl2pPr>
            <a:lvl3pPr marL="457200" indent="-169863">
              <a:defRPr sz="2200">
                <a:solidFill>
                  <a:schemeClr val="tx1"/>
                </a:solidFill>
              </a:defRPr>
            </a:lvl3pPr>
            <a:lvl4pPr marL="685800" indent="-169863">
              <a:buFont typeface="Lucida Grande"/>
              <a:buChar char="-"/>
              <a:defRPr sz="2000">
                <a:solidFill>
                  <a:schemeClr val="tx1">
                    <a:lumMod val="75000"/>
                    <a:lumOff val="25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Content Placeholder 3"/>
          <p:cNvSpPr>
            <a:spLocks noGrp="1"/>
          </p:cNvSpPr>
          <p:nvPr>
            <p:ph sz="quarter" idx="11" hasCustomPrompt="1"/>
          </p:nvPr>
        </p:nvSpPr>
        <p:spPr>
          <a:xfrm>
            <a:off x="419100" y="1143000"/>
            <a:ext cx="5143500" cy="4953000"/>
          </a:xfrm>
          <a:prstGeom prst="rect">
            <a:avLst/>
          </a:prstGeom>
          <a:noFill/>
        </p:spPr>
        <p:txBody>
          <a:bodyPr vert="horz" lIns="0" tIns="0" rIns="0" bIns="0"/>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stStyle>
          <a:p>
            <a:pPr lvl="0"/>
            <a:r>
              <a:rPr lang="en-US" dirty="0" smtClean="0"/>
              <a:t>Place an image, chart or table here</a:t>
            </a:r>
          </a:p>
        </p:txBody>
      </p:sp>
      <p:sp>
        <p:nvSpPr>
          <p:cNvPr id="7" name="Rectangle 10"/>
          <p:cNvSpPr>
            <a:spLocks noGrp="1" noChangeArrowheads="1"/>
          </p:cNvSpPr>
          <p:nvPr>
            <p:ph type="title"/>
          </p:nvPr>
        </p:nvSpPr>
        <p:spPr bwMode="auto">
          <a:xfrm>
            <a:off x="422276" y="241300"/>
            <a:ext cx="7235824"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8" name="Text Placeholder 2"/>
          <p:cNvSpPr>
            <a:spLocks noGrp="1"/>
          </p:cNvSpPr>
          <p:nvPr>
            <p:ph type="body" sz="quarter" idx="12"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9" name="Picture Placeholder 5"/>
          <p:cNvSpPr>
            <a:spLocks noGrp="1"/>
          </p:cNvSpPr>
          <p:nvPr>
            <p:ph type="pic" sz="quarter" idx="13" hasCustomPrompt="1"/>
          </p:nvPr>
        </p:nvSpPr>
        <p:spPr>
          <a:xfrm>
            <a:off x="8503920" y="-3581"/>
            <a:ext cx="640080" cy="640080"/>
          </a:xfrm>
          <a:prstGeom prst="rect">
            <a:avLst/>
          </a:prstGeom>
        </p:spPr>
        <p:txBody>
          <a:bodyPr lIns="0" tIns="0" rIns="0" bIns="0" anchor="ctr" anchorCtr="0"/>
          <a:lstStyle>
            <a:lvl1pPr marL="0" marR="0" indent="0" algn="ctr" defTabSz="914400" rtl="0" eaLnBrk="1" fontAlgn="base" latinLnBrk="0" hangingPunct="1">
              <a:lnSpc>
                <a:spcPct val="100000"/>
              </a:lnSpc>
              <a:spcBef>
                <a:spcPct val="0"/>
              </a:spcBef>
              <a:spcAft>
                <a:spcPts val="600"/>
              </a:spcAft>
              <a:buClrTx/>
              <a:buSzPct val="70000"/>
              <a:buFontTx/>
              <a:buNone/>
              <a:tabLst>
                <a:tab pos="347663" algn="l"/>
              </a:tabLst>
              <a:defRPr sz="900"/>
            </a:lvl1pPr>
          </a:lstStyle>
          <a:p>
            <a:r>
              <a:rPr lang="en-US" dirty="0" smtClean="0"/>
              <a:t>Picture</a:t>
            </a:r>
            <a:br>
              <a:rPr lang="en-US" dirty="0" smtClean="0"/>
            </a:br>
            <a:r>
              <a:rPr lang="en-US" dirty="0" smtClean="0"/>
              <a:t>(optional)</a:t>
            </a:r>
          </a:p>
        </p:txBody>
      </p:sp>
    </p:spTree>
    <p:extLst>
      <p:ext uri="{BB962C8B-B14F-4D97-AF65-F5344CB8AC3E}">
        <p14:creationId xmlns:p14="http://schemas.microsoft.com/office/powerpoint/2010/main" val="3600282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Minor Column">
    <p:spTree>
      <p:nvGrpSpPr>
        <p:cNvPr id="1" name=""/>
        <p:cNvGrpSpPr/>
        <p:nvPr/>
      </p:nvGrpSpPr>
      <p:grpSpPr>
        <a:xfrm>
          <a:off x="0" y="0"/>
          <a:ext cx="0" cy="0"/>
          <a:chOff x="0" y="0"/>
          <a:chExt cx="0" cy="0"/>
        </a:xfrm>
      </p:grpSpPr>
      <p:sp>
        <p:nvSpPr>
          <p:cNvPr id="5" name="Content Placeholder 10"/>
          <p:cNvSpPr>
            <a:spLocks noGrp="1"/>
          </p:cNvSpPr>
          <p:nvPr>
            <p:ph sz="quarter" idx="10"/>
          </p:nvPr>
        </p:nvSpPr>
        <p:spPr>
          <a:xfrm>
            <a:off x="3619500" y="1075881"/>
            <a:ext cx="5143500" cy="5023294"/>
          </a:xfrm>
          <a:prstGeom prst="rect">
            <a:avLst/>
          </a:prstGeom>
        </p:spPr>
        <p:txBody>
          <a:bodyPr vert="horz" lIns="0" tIns="0" rIns="0" bIns="0"/>
          <a:lstStyle>
            <a:lvl1pPr marL="0" indent="0">
              <a:defRPr/>
            </a:lvl1pPr>
            <a:lvl2pPr marL="171450" indent="-171450">
              <a:buSzPct val="80000"/>
              <a:defRPr sz="2200"/>
            </a:lvl2pPr>
            <a:lvl3pPr marL="457200" indent="-169863">
              <a:defRPr sz="2200">
                <a:solidFill>
                  <a:schemeClr val="tx1"/>
                </a:solidFill>
              </a:defRPr>
            </a:lvl3pPr>
            <a:lvl4pPr marL="685800" indent="-169863">
              <a:buFont typeface="Lucida Grande"/>
              <a:buChar char="-"/>
              <a:defRPr sz="2000">
                <a:solidFill>
                  <a:schemeClr val="tx1">
                    <a:lumMod val="75000"/>
                    <a:lumOff val="25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Content Placeholder 3"/>
          <p:cNvSpPr>
            <a:spLocks noGrp="1"/>
          </p:cNvSpPr>
          <p:nvPr>
            <p:ph sz="quarter" idx="11" hasCustomPrompt="1"/>
          </p:nvPr>
        </p:nvSpPr>
        <p:spPr>
          <a:xfrm>
            <a:off x="419099" y="1143000"/>
            <a:ext cx="3000375" cy="4956175"/>
          </a:xfrm>
          <a:prstGeom prst="rect">
            <a:avLst/>
          </a:prstGeom>
          <a:noFill/>
        </p:spPr>
        <p:txBody>
          <a:bodyPr vert="horz" lIns="0" tIns="0" rIns="0" bIns="0"/>
          <a:lstStyle/>
          <a:p>
            <a:pPr lvl="0"/>
            <a:r>
              <a:rPr lang="en-US" dirty="0" smtClean="0"/>
              <a:t>Place an image chart or table here</a:t>
            </a:r>
          </a:p>
        </p:txBody>
      </p:sp>
      <p:sp>
        <p:nvSpPr>
          <p:cNvPr id="6" name="Rectangle 10"/>
          <p:cNvSpPr>
            <a:spLocks noGrp="1" noChangeArrowheads="1"/>
          </p:cNvSpPr>
          <p:nvPr>
            <p:ph type="title"/>
          </p:nvPr>
        </p:nvSpPr>
        <p:spPr bwMode="auto">
          <a:xfrm>
            <a:off x="422276" y="241300"/>
            <a:ext cx="7235824"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7" name="Text Placeholder 2"/>
          <p:cNvSpPr>
            <a:spLocks noGrp="1"/>
          </p:cNvSpPr>
          <p:nvPr>
            <p:ph type="body" sz="quarter" idx="12" hasCustomPrompt="1"/>
          </p:nvPr>
        </p:nvSpPr>
        <p:spPr>
          <a:xfrm>
            <a:off x="419100" y="52000"/>
            <a:ext cx="2971800" cy="146261"/>
          </a:xfrm>
          <a:prstGeom prst="rect">
            <a:avLst/>
          </a:prstGeom>
        </p:spPr>
        <p:txBody>
          <a:bodyPr lIns="0" tIns="0" rIns="0" bIns="0"/>
          <a:lstStyle>
            <a:lvl1pPr marL="0" marR="0" indent="0" algn="l" defTabSz="914400" rtl="0" eaLnBrk="1" fontAlgn="base" latinLnBrk="0" hangingPunct="1">
              <a:lnSpc>
                <a:spcPct val="100000"/>
              </a:lnSpc>
              <a:spcBef>
                <a:spcPct val="0"/>
              </a:spcBef>
              <a:spcAft>
                <a:spcPts val="600"/>
              </a:spcAft>
              <a:buClrTx/>
              <a:buSzPct val="70000"/>
              <a:buFontTx/>
              <a:buNone/>
              <a:tabLst>
                <a:tab pos="347663" algn="l"/>
              </a:tabLst>
              <a:defRPr sz="1000"/>
            </a:lvl1pPr>
            <a:lvl2pPr>
              <a:defRPr sz="1000"/>
            </a:lvl2pPr>
            <a:lvl3pPr>
              <a:defRPr sz="1000"/>
            </a:lvl3pPr>
            <a:lvl4pPr>
              <a:defRPr sz="1000"/>
            </a:lvl4pPr>
            <a:lvl5pPr>
              <a:defRPr sz="1000"/>
            </a:lvl5pPr>
          </a:lstStyle>
          <a:p>
            <a:pPr marL="0" marR="0" lvl="0" indent="0" algn="l" defTabSz="914400" rtl="0" eaLnBrk="1" fontAlgn="base" latinLnBrk="0" hangingPunct="1">
              <a:lnSpc>
                <a:spcPct val="100000"/>
              </a:lnSpc>
              <a:spcBef>
                <a:spcPct val="0"/>
              </a:spcBef>
              <a:spcAft>
                <a:spcPts val="600"/>
              </a:spcAft>
              <a:buClrTx/>
              <a:buSzPct val="70000"/>
              <a:buFontTx/>
              <a:buNone/>
              <a:tabLst>
                <a:tab pos="347663" algn="l"/>
              </a:tabLst>
              <a:defRPr/>
            </a:pPr>
            <a:r>
              <a:rPr lang="en-US" dirty="0" smtClean="0"/>
              <a:t>Section (optional)</a:t>
            </a:r>
          </a:p>
          <a:p>
            <a:pPr lvl="0"/>
            <a:endParaRPr lang="en-US" dirty="0"/>
          </a:p>
        </p:txBody>
      </p:sp>
      <p:sp>
        <p:nvSpPr>
          <p:cNvPr id="8" name="Picture Placeholder 5"/>
          <p:cNvSpPr>
            <a:spLocks noGrp="1"/>
          </p:cNvSpPr>
          <p:nvPr>
            <p:ph type="pic" sz="quarter" idx="13" hasCustomPrompt="1"/>
          </p:nvPr>
        </p:nvSpPr>
        <p:spPr>
          <a:xfrm>
            <a:off x="8503920" y="-3581"/>
            <a:ext cx="640080" cy="640080"/>
          </a:xfrm>
          <a:prstGeom prst="rect">
            <a:avLst/>
          </a:prstGeom>
        </p:spPr>
        <p:txBody>
          <a:bodyPr lIns="0" tIns="0" rIns="0" bIns="0" anchor="ctr" anchorCtr="0"/>
          <a:lstStyle>
            <a:lvl1pPr marL="0" marR="0" indent="0" algn="ctr" defTabSz="914400" rtl="0" eaLnBrk="1" fontAlgn="base" latinLnBrk="0" hangingPunct="1">
              <a:lnSpc>
                <a:spcPct val="100000"/>
              </a:lnSpc>
              <a:spcBef>
                <a:spcPct val="0"/>
              </a:spcBef>
              <a:spcAft>
                <a:spcPts val="600"/>
              </a:spcAft>
              <a:buClrTx/>
              <a:buSzPct val="70000"/>
              <a:buFontTx/>
              <a:buNone/>
              <a:tabLst>
                <a:tab pos="347663" algn="l"/>
              </a:tabLst>
              <a:defRPr sz="900"/>
            </a:lvl1pPr>
          </a:lstStyle>
          <a:p>
            <a:r>
              <a:rPr lang="en-US" dirty="0" smtClean="0"/>
              <a:t>Picture</a:t>
            </a:r>
            <a:br>
              <a:rPr lang="en-US" dirty="0" smtClean="0"/>
            </a:br>
            <a:r>
              <a:rPr lang="en-US" dirty="0" smtClean="0"/>
              <a:t>(optional)</a:t>
            </a:r>
          </a:p>
        </p:txBody>
      </p:sp>
    </p:spTree>
    <p:extLst>
      <p:ext uri="{BB962C8B-B14F-4D97-AF65-F5344CB8AC3E}">
        <p14:creationId xmlns:p14="http://schemas.microsoft.com/office/powerpoint/2010/main" val="11576009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Full table">
    <p:spTree>
      <p:nvGrpSpPr>
        <p:cNvPr id="1" name=""/>
        <p:cNvGrpSpPr/>
        <p:nvPr/>
      </p:nvGrpSpPr>
      <p:grpSpPr>
        <a:xfrm>
          <a:off x="0" y="0"/>
          <a:ext cx="0" cy="0"/>
          <a:chOff x="0" y="0"/>
          <a:chExt cx="0" cy="0"/>
        </a:xfrm>
      </p:grpSpPr>
      <p:sp>
        <p:nvSpPr>
          <p:cNvPr id="8" name="Content Placeholder 10"/>
          <p:cNvSpPr>
            <a:spLocks noGrp="1"/>
          </p:cNvSpPr>
          <p:nvPr>
            <p:ph sz="quarter" idx="12" hasCustomPrompt="1"/>
          </p:nvPr>
        </p:nvSpPr>
        <p:spPr>
          <a:xfrm>
            <a:off x="431800" y="1074737"/>
            <a:ext cx="8331199" cy="389996"/>
          </a:xfrm>
          <a:prstGeom prst="rect">
            <a:avLst/>
          </a:prstGeom>
        </p:spPr>
        <p:txBody>
          <a:bodyPr vert="horz" lIns="0" tIns="0" rIns="0" bIns="0"/>
          <a:lstStyle>
            <a:lvl1pPr marL="0" indent="0">
              <a:defRPr b="1"/>
            </a:lvl1pPr>
            <a:lvl2pPr marL="169863" indent="-169863">
              <a:defRPr sz="2200"/>
            </a:lvl2pPr>
            <a:lvl3pPr marL="457200" indent="-169863">
              <a:defRPr sz="2200">
                <a:solidFill>
                  <a:schemeClr val="tx1"/>
                </a:solidFill>
              </a:defRPr>
            </a:lvl3pPr>
            <a:lvl4pPr marL="685800" indent="-169863">
              <a:defRPr sz="2000">
                <a:solidFill>
                  <a:schemeClr val="tx1">
                    <a:lumMod val="65000"/>
                    <a:lumOff val="35000"/>
                  </a:schemeClr>
                </a:solidFill>
              </a:defRPr>
            </a:lvl4pPr>
            <a:lvl5pPr marL="973138" indent="-168275">
              <a:defRPr>
                <a:solidFill>
                  <a:schemeClr val="tx1">
                    <a:lumMod val="65000"/>
                    <a:lumOff val="35000"/>
                  </a:schemeClr>
                </a:solidFill>
              </a:defRPr>
            </a:lvl5pPr>
          </a:lstStyle>
          <a:p>
            <a:pPr lvl="0"/>
            <a:r>
              <a:rPr lang="en-US" dirty="0" smtClean="0"/>
              <a:t>Table Title</a:t>
            </a:r>
            <a:endParaRPr lang="en-US" dirty="0"/>
          </a:p>
        </p:txBody>
      </p:sp>
      <p:sp>
        <p:nvSpPr>
          <p:cNvPr id="4" name="Table Placeholder 3"/>
          <p:cNvSpPr>
            <a:spLocks noGrp="1"/>
          </p:cNvSpPr>
          <p:nvPr>
            <p:ph type="tbl" sz="quarter" idx="13"/>
          </p:nvPr>
        </p:nvSpPr>
        <p:spPr>
          <a:xfrm>
            <a:off x="419100" y="1511300"/>
            <a:ext cx="8343900" cy="4572000"/>
          </a:xfrm>
          <a:prstGeom prst="rect">
            <a:avLst/>
          </a:prstGeom>
        </p:spPr>
        <p:txBody>
          <a:bodyPr vert="horz"/>
          <a:lstStyle/>
          <a:p>
            <a:r>
              <a:rPr lang="en-US" dirty="0" smtClean="0"/>
              <a:t>Click icon to add table</a:t>
            </a:r>
            <a:endParaRPr lang="en-US" dirty="0"/>
          </a:p>
        </p:txBody>
      </p:sp>
      <p:sp>
        <p:nvSpPr>
          <p:cNvPr id="5" name="Rectangle 10"/>
          <p:cNvSpPr>
            <a:spLocks noGrp="1" noChangeArrowheads="1"/>
          </p:cNvSpPr>
          <p:nvPr>
            <p:ph type="title"/>
          </p:nvPr>
        </p:nvSpPr>
        <p:spPr bwMode="auto">
          <a:xfrm>
            <a:off x="422276" y="241300"/>
            <a:ext cx="7235824"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6"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7" name="Picture Placeholder 5"/>
          <p:cNvSpPr>
            <a:spLocks noGrp="1"/>
          </p:cNvSpPr>
          <p:nvPr>
            <p:ph type="pic" sz="quarter" idx="14" hasCustomPrompt="1"/>
          </p:nvPr>
        </p:nvSpPr>
        <p:spPr>
          <a:xfrm>
            <a:off x="8503920" y="-3581"/>
            <a:ext cx="640080" cy="640080"/>
          </a:xfrm>
          <a:prstGeom prst="rect">
            <a:avLst/>
          </a:prstGeom>
        </p:spPr>
        <p:txBody>
          <a:bodyPr lIns="0" tIns="0" rIns="0" bIns="0" anchor="ctr" anchorCtr="0"/>
          <a:lstStyle>
            <a:lvl1pPr marL="0" marR="0" indent="0" algn="ctr" defTabSz="914400" rtl="0" eaLnBrk="1" fontAlgn="base" latinLnBrk="0" hangingPunct="1">
              <a:lnSpc>
                <a:spcPct val="100000"/>
              </a:lnSpc>
              <a:spcBef>
                <a:spcPct val="0"/>
              </a:spcBef>
              <a:spcAft>
                <a:spcPts val="600"/>
              </a:spcAft>
              <a:buClrTx/>
              <a:buSzPct val="70000"/>
              <a:buFontTx/>
              <a:buNone/>
              <a:tabLst>
                <a:tab pos="347663" algn="l"/>
              </a:tabLst>
              <a:defRPr sz="900"/>
            </a:lvl1pPr>
          </a:lstStyle>
          <a:p>
            <a:r>
              <a:rPr lang="en-US" dirty="0" smtClean="0"/>
              <a:t>Picture</a:t>
            </a:r>
            <a:br>
              <a:rPr lang="en-US" dirty="0" smtClean="0"/>
            </a:br>
            <a:r>
              <a:rPr lang="en-US" dirty="0" smtClean="0"/>
              <a:t>(optional)</a:t>
            </a:r>
          </a:p>
        </p:txBody>
      </p:sp>
    </p:spTree>
    <p:extLst>
      <p:ext uri="{BB962C8B-B14F-4D97-AF65-F5344CB8AC3E}">
        <p14:creationId xmlns:p14="http://schemas.microsoft.com/office/powerpoint/2010/main" val="2148398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Table and Text">
    <p:spTree>
      <p:nvGrpSpPr>
        <p:cNvPr id="1" name=""/>
        <p:cNvGrpSpPr/>
        <p:nvPr/>
      </p:nvGrpSpPr>
      <p:grpSpPr>
        <a:xfrm>
          <a:off x="0" y="0"/>
          <a:ext cx="0" cy="0"/>
          <a:chOff x="0" y="0"/>
          <a:chExt cx="0" cy="0"/>
        </a:xfrm>
      </p:grpSpPr>
      <p:sp>
        <p:nvSpPr>
          <p:cNvPr id="8" name="Content Placeholder 10"/>
          <p:cNvSpPr>
            <a:spLocks noGrp="1"/>
          </p:cNvSpPr>
          <p:nvPr>
            <p:ph sz="quarter" idx="12" hasCustomPrompt="1"/>
          </p:nvPr>
        </p:nvSpPr>
        <p:spPr>
          <a:xfrm>
            <a:off x="431801" y="1074737"/>
            <a:ext cx="5105400" cy="389996"/>
          </a:xfrm>
          <a:prstGeom prst="rect">
            <a:avLst/>
          </a:prstGeom>
        </p:spPr>
        <p:txBody>
          <a:bodyPr vert="horz" lIns="0" tIns="0" rIns="0" bIns="0"/>
          <a:lstStyle>
            <a:lvl1pPr marL="0" indent="0">
              <a:defRPr b="1"/>
            </a:lvl1pPr>
            <a:lvl2pPr marL="169863" indent="-169863">
              <a:defRPr sz="2200"/>
            </a:lvl2pPr>
            <a:lvl3pPr marL="457200" indent="-169863">
              <a:defRPr sz="2200">
                <a:solidFill>
                  <a:schemeClr val="tx1"/>
                </a:solidFill>
              </a:defRPr>
            </a:lvl3pPr>
            <a:lvl4pPr marL="685800" indent="-169863">
              <a:defRPr sz="2000">
                <a:solidFill>
                  <a:schemeClr val="tx1">
                    <a:lumMod val="65000"/>
                    <a:lumOff val="35000"/>
                  </a:schemeClr>
                </a:solidFill>
              </a:defRPr>
            </a:lvl4pPr>
            <a:lvl5pPr marL="973138" indent="-168275">
              <a:defRPr>
                <a:solidFill>
                  <a:schemeClr val="tx1">
                    <a:lumMod val="65000"/>
                    <a:lumOff val="35000"/>
                  </a:schemeClr>
                </a:solidFill>
              </a:defRPr>
            </a:lvl5pPr>
          </a:lstStyle>
          <a:p>
            <a:pPr lvl="0"/>
            <a:r>
              <a:rPr lang="en-US" dirty="0" smtClean="0"/>
              <a:t>Table Title</a:t>
            </a:r>
            <a:endParaRPr lang="en-US" dirty="0"/>
          </a:p>
        </p:txBody>
      </p:sp>
      <p:sp>
        <p:nvSpPr>
          <p:cNvPr id="7" name="Content Placeholder 10"/>
          <p:cNvSpPr>
            <a:spLocks noGrp="1"/>
          </p:cNvSpPr>
          <p:nvPr>
            <p:ph sz="quarter" idx="10"/>
          </p:nvPr>
        </p:nvSpPr>
        <p:spPr>
          <a:xfrm>
            <a:off x="5753100" y="1074737"/>
            <a:ext cx="3009900" cy="5023294"/>
          </a:xfrm>
          <a:prstGeom prst="rect">
            <a:avLst/>
          </a:prstGeom>
        </p:spPr>
        <p:txBody>
          <a:bodyPr vert="horz" lIns="0" tIns="0" rIns="0" bIns="0"/>
          <a:lstStyle>
            <a:lvl1pPr marL="0" indent="0">
              <a:defRPr/>
            </a:lvl1pPr>
            <a:lvl2pPr marL="171450" indent="-171450">
              <a:buSzPct val="80000"/>
              <a:defRPr sz="2200"/>
            </a:lvl2pPr>
            <a:lvl3pPr marL="457200" indent="-169863">
              <a:defRPr sz="2200">
                <a:solidFill>
                  <a:schemeClr val="tx1"/>
                </a:solidFill>
              </a:defRPr>
            </a:lvl3pPr>
            <a:lvl4pPr marL="685800" indent="-169863">
              <a:buFont typeface="Lucida Grande"/>
              <a:buChar char="-"/>
              <a:defRPr sz="2000">
                <a:solidFill>
                  <a:schemeClr val="tx1">
                    <a:lumMod val="75000"/>
                    <a:lumOff val="25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Table Placeholder 3"/>
          <p:cNvSpPr>
            <a:spLocks noGrp="1"/>
          </p:cNvSpPr>
          <p:nvPr>
            <p:ph type="tbl" sz="quarter" idx="13"/>
          </p:nvPr>
        </p:nvSpPr>
        <p:spPr>
          <a:xfrm>
            <a:off x="419100" y="1511300"/>
            <a:ext cx="5143500" cy="4572000"/>
          </a:xfrm>
          <a:prstGeom prst="rect">
            <a:avLst/>
          </a:prstGeom>
        </p:spPr>
        <p:txBody>
          <a:bodyPr vert="horz"/>
          <a:lstStyle/>
          <a:p>
            <a:r>
              <a:rPr lang="en-US" dirty="0" smtClean="0"/>
              <a:t>Click icon to add table</a:t>
            </a:r>
            <a:endParaRPr lang="en-US" dirty="0"/>
          </a:p>
        </p:txBody>
      </p:sp>
      <p:sp>
        <p:nvSpPr>
          <p:cNvPr id="9" name="Rectangle 10"/>
          <p:cNvSpPr>
            <a:spLocks noGrp="1" noChangeArrowheads="1"/>
          </p:cNvSpPr>
          <p:nvPr>
            <p:ph type="title"/>
          </p:nvPr>
        </p:nvSpPr>
        <p:spPr bwMode="auto">
          <a:xfrm>
            <a:off x="422276" y="241300"/>
            <a:ext cx="7235824"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10"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11" name="Picture Placeholder 5"/>
          <p:cNvSpPr>
            <a:spLocks noGrp="1"/>
          </p:cNvSpPr>
          <p:nvPr>
            <p:ph type="pic" sz="quarter" idx="14" hasCustomPrompt="1"/>
          </p:nvPr>
        </p:nvSpPr>
        <p:spPr>
          <a:xfrm>
            <a:off x="8503920" y="-3581"/>
            <a:ext cx="640080" cy="640080"/>
          </a:xfrm>
          <a:prstGeom prst="rect">
            <a:avLst/>
          </a:prstGeom>
        </p:spPr>
        <p:txBody>
          <a:bodyPr lIns="0" tIns="0" rIns="0" bIns="0" anchor="ctr" anchorCtr="0"/>
          <a:lstStyle>
            <a:lvl1pPr marL="0" marR="0" indent="0" algn="ctr" defTabSz="914400" rtl="0" eaLnBrk="1" fontAlgn="base" latinLnBrk="0" hangingPunct="1">
              <a:lnSpc>
                <a:spcPct val="100000"/>
              </a:lnSpc>
              <a:spcBef>
                <a:spcPct val="0"/>
              </a:spcBef>
              <a:spcAft>
                <a:spcPts val="600"/>
              </a:spcAft>
              <a:buClrTx/>
              <a:buSzPct val="70000"/>
              <a:buFontTx/>
              <a:buNone/>
              <a:tabLst>
                <a:tab pos="347663" algn="l"/>
              </a:tabLst>
              <a:defRPr sz="900"/>
            </a:lvl1pPr>
          </a:lstStyle>
          <a:p>
            <a:r>
              <a:rPr lang="en-US" dirty="0" smtClean="0"/>
              <a:t>Picture</a:t>
            </a:r>
            <a:br>
              <a:rPr lang="en-US" dirty="0" smtClean="0"/>
            </a:br>
            <a:r>
              <a:rPr lang="en-US" dirty="0" smtClean="0"/>
              <a:t>(optional)</a:t>
            </a:r>
          </a:p>
        </p:txBody>
      </p:sp>
    </p:spTree>
    <p:extLst>
      <p:ext uri="{BB962C8B-B14F-4D97-AF65-F5344CB8AC3E}">
        <p14:creationId xmlns:p14="http://schemas.microsoft.com/office/powerpoint/2010/main" val="27785749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Grid for Mac">
    <p:spTree>
      <p:nvGrpSpPr>
        <p:cNvPr id="1" name=""/>
        <p:cNvGrpSpPr/>
        <p:nvPr/>
      </p:nvGrpSpPr>
      <p:grpSpPr>
        <a:xfrm>
          <a:off x="0" y="0"/>
          <a:ext cx="0" cy="0"/>
          <a:chOff x="0" y="0"/>
          <a:chExt cx="0" cy="0"/>
        </a:xfrm>
      </p:grpSpPr>
      <p:sp>
        <p:nvSpPr>
          <p:cNvPr id="11" name="Content Placeholder 10"/>
          <p:cNvSpPr>
            <a:spLocks noGrp="1"/>
          </p:cNvSpPr>
          <p:nvPr>
            <p:ph sz="quarter" idx="10"/>
          </p:nvPr>
        </p:nvSpPr>
        <p:spPr>
          <a:xfrm>
            <a:off x="419099" y="1074737"/>
            <a:ext cx="8335963" cy="5023294"/>
          </a:xfrm>
          <a:prstGeom prst="rect">
            <a:avLst/>
          </a:prstGeom>
        </p:spPr>
        <p:txBody>
          <a:bodyPr vert="horz" lIns="0" tIns="0" rIns="0" bIns="0"/>
          <a:lstStyle>
            <a:lvl1pPr marL="0" indent="0">
              <a:defRPr/>
            </a:lvl1pPr>
            <a:lvl2pPr marL="171450" indent="-171450">
              <a:buSzPct val="80000"/>
              <a:defRPr sz="2200"/>
            </a:lvl2pPr>
            <a:lvl3pPr marL="457200" indent="-169863">
              <a:defRPr sz="2000">
                <a:solidFill>
                  <a:schemeClr val="tx1"/>
                </a:solidFill>
              </a:defRPr>
            </a:lvl3pPr>
            <a:lvl4pPr marL="685800" indent="-169863">
              <a:buFont typeface="Lucida Grande"/>
              <a:buChar char="-"/>
              <a:defRPr sz="2000">
                <a:solidFill>
                  <a:schemeClr val="tx1">
                    <a:lumMod val="75000"/>
                    <a:lumOff val="25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Rectangle 10"/>
          <p:cNvSpPr>
            <a:spLocks noGrp="1" noChangeArrowheads="1"/>
          </p:cNvSpPr>
          <p:nvPr>
            <p:ph type="title"/>
          </p:nvPr>
        </p:nvSpPr>
        <p:spPr bwMode="auto">
          <a:xfrm>
            <a:off x="422275" y="241520"/>
            <a:ext cx="7235825"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3"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grpSp>
        <p:nvGrpSpPr>
          <p:cNvPr id="4" name="Group 3"/>
          <p:cNvGrpSpPr/>
          <p:nvPr userDrawn="1"/>
        </p:nvGrpSpPr>
        <p:grpSpPr>
          <a:xfrm>
            <a:off x="417377" y="1138626"/>
            <a:ext cx="8307524" cy="4962935"/>
            <a:chOff x="379277" y="1138626"/>
            <a:chExt cx="8307524" cy="4962935"/>
          </a:xfrm>
        </p:grpSpPr>
        <p:grpSp>
          <p:nvGrpSpPr>
            <p:cNvPr id="90" name="Group 89"/>
            <p:cNvGrpSpPr/>
            <p:nvPr userDrawn="1"/>
          </p:nvGrpSpPr>
          <p:grpSpPr>
            <a:xfrm>
              <a:off x="6781800" y="1145510"/>
              <a:ext cx="878023" cy="4956050"/>
              <a:chOff x="415924" y="1143000"/>
              <a:chExt cx="841375" cy="4956050"/>
            </a:xfrm>
          </p:grpSpPr>
          <p:sp>
            <p:nvSpPr>
              <p:cNvPr id="91" name="Rectangle 90"/>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92" name="Rectangle 91"/>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93" name="Rectangle 92"/>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94" name="Rectangle 93"/>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95" name="Rectangle 94"/>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grpSp>
        <p:grpSp>
          <p:nvGrpSpPr>
            <p:cNvPr id="102" name="Group 101"/>
            <p:cNvGrpSpPr/>
            <p:nvPr userDrawn="1"/>
          </p:nvGrpSpPr>
          <p:grpSpPr>
            <a:xfrm>
              <a:off x="7848600" y="1145510"/>
              <a:ext cx="838201" cy="4956050"/>
              <a:chOff x="415924" y="1143000"/>
              <a:chExt cx="803215" cy="4956050"/>
            </a:xfrm>
          </p:grpSpPr>
          <p:sp>
            <p:nvSpPr>
              <p:cNvPr id="103" name="Rectangle 102"/>
              <p:cNvSpPr/>
              <p:nvPr userDrawn="1"/>
            </p:nvSpPr>
            <p:spPr bwMode="auto">
              <a:xfrm>
                <a:off x="415925" y="2171701"/>
                <a:ext cx="803214"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04" name="Rectangle 103"/>
              <p:cNvSpPr/>
              <p:nvPr userDrawn="1"/>
            </p:nvSpPr>
            <p:spPr bwMode="auto">
              <a:xfrm>
                <a:off x="415925" y="1143000"/>
                <a:ext cx="803214"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05" name="Rectangle 104"/>
              <p:cNvSpPr/>
              <p:nvPr userDrawn="1"/>
            </p:nvSpPr>
            <p:spPr bwMode="auto">
              <a:xfrm>
                <a:off x="415924" y="3200402"/>
                <a:ext cx="80321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06" name="Rectangle 105"/>
              <p:cNvSpPr/>
              <p:nvPr userDrawn="1"/>
            </p:nvSpPr>
            <p:spPr bwMode="auto">
              <a:xfrm>
                <a:off x="415925" y="4229103"/>
                <a:ext cx="803214"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07" name="Rectangle 106"/>
              <p:cNvSpPr/>
              <p:nvPr userDrawn="1"/>
            </p:nvSpPr>
            <p:spPr bwMode="auto">
              <a:xfrm>
                <a:off x="415924" y="5257802"/>
                <a:ext cx="80321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grpSp>
        <p:grpSp>
          <p:nvGrpSpPr>
            <p:cNvPr id="108" name="Group 107"/>
            <p:cNvGrpSpPr/>
            <p:nvPr userDrawn="1"/>
          </p:nvGrpSpPr>
          <p:grpSpPr>
            <a:xfrm>
              <a:off x="5713277" y="1139950"/>
              <a:ext cx="878023" cy="4956050"/>
              <a:chOff x="415924" y="1143000"/>
              <a:chExt cx="841375" cy="4956050"/>
            </a:xfrm>
          </p:grpSpPr>
          <p:sp>
            <p:nvSpPr>
              <p:cNvPr id="109" name="Rectangle 108"/>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10" name="Rectangle 109"/>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11" name="Rectangle 110"/>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12" name="Rectangle 111"/>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13" name="Rectangle 112"/>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grpSp>
        <p:grpSp>
          <p:nvGrpSpPr>
            <p:cNvPr id="114" name="Group 113"/>
            <p:cNvGrpSpPr/>
            <p:nvPr userDrawn="1"/>
          </p:nvGrpSpPr>
          <p:grpSpPr>
            <a:xfrm>
              <a:off x="4648200" y="1138626"/>
              <a:ext cx="878023" cy="4956050"/>
              <a:chOff x="415924" y="1143000"/>
              <a:chExt cx="841375" cy="4956050"/>
            </a:xfrm>
          </p:grpSpPr>
          <p:sp>
            <p:nvSpPr>
              <p:cNvPr id="115" name="Rectangle 114"/>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16" name="Rectangle 115"/>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17" name="Rectangle 116"/>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18" name="Rectangle 117"/>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19" name="Rectangle 118"/>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grpSp>
        <p:grpSp>
          <p:nvGrpSpPr>
            <p:cNvPr id="120" name="Group 119"/>
            <p:cNvGrpSpPr/>
            <p:nvPr userDrawn="1"/>
          </p:nvGrpSpPr>
          <p:grpSpPr>
            <a:xfrm>
              <a:off x="3581400" y="1138626"/>
              <a:ext cx="878023" cy="4956050"/>
              <a:chOff x="415924" y="1143000"/>
              <a:chExt cx="841375" cy="4956050"/>
            </a:xfrm>
          </p:grpSpPr>
          <p:sp>
            <p:nvSpPr>
              <p:cNvPr id="121" name="Rectangle 120"/>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22" name="Rectangle 121"/>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23" name="Rectangle 122"/>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24" name="Rectangle 123"/>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25" name="Rectangle 124"/>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grpSp>
        <p:grpSp>
          <p:nvGrpSpPr>
            <p:cNvPr id="126" name="Group 125"/>
            <p:cNvGrpSpPr/>
            <p:nvPr userDrawn="1"/>
          </p:nvGrpSpPr>
          <p:grpSpPr>
            <a:xfrm>
              <a:off x="2512877" y="1139950"/>
              <a:ext cx="878023" cy="4956050"/>
              <a:chOff x="415924" y="1143000"/>
              <a:chExt cx="841375" cy="4956050"/>
            </a:xfrm>
          </p:grpSpPr>
          <p:sp>
            <p:nvSpPr>
              <p:cNvPr id="127" name="Rectangle 126"/>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28" name="Rectangle 127"/>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29" name="Rectangle 128"/>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30" name="Rectangle 129"/>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31" name="Rectangle 130"/>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grpSp>
        <p:grpSp>
          <p:nvGrpSpPr>
            <p:cNvPr id="132" name="Group 131"/>
            <p:cNvGrpSpPr/>
            <p:nvPr userDrawn="1"/>
          </p:nvGrpSpPr>
          <p:grpSpPr>
            <a:xfrm>
              <a:off x="1444354" y="1141274"/>
              <a:ext cx="878023" cy="4956050"/>
              <a:chOff x="415924" y="1143000"/>
              <a:chExt cx="841375" cy="4956050"/>
            </a:xfrm>
          </p:grpSpPr>
          <p:sp>
            <p:nvSpPr>
              <p:cNvPr id="133" name="Rectangle 132"/>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34" name="Rectangle 133"/>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35" name="Rectangle 134"/>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36" name="Rectangle 135"/>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37" name="Rectangle 136"/>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grpSp>
        <p:grpSp>
          <p:nvGrpSpPr>
            <p:cNvPr id="138" name="Group 137"/>
            <p:cNvGrpSpPr/>
            <p:nvPr userDrawn="1"/>
          </p:nvGrpSpPr>
          <p:grpSpPr>
            <a:xfrm>
              <a:off x="379277" y="1145511"/>
              <a:ext cx="878023" cy="4956050"/>
              <a:chOff x="415924" y="1143000"/>
              <a:chExt cx="841375" cy="4956050"/>
            </a:xfrm>
          </p:grpSpPr>
          <p:sp>
            <p:nvSpPr>
              <p:cNvPr id="139" name="Rectangle 138"/>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40" name="Rectangle 139"/>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41" name="Rectangle 140"/>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42" name="Rectangle 141"/>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43" name="Rectangle 142"/>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grpSp>
      </p:grpSp>
      <p:sp>
        <p:nvSpPr>
          <p:cNvPr id="55" name="Picture Placeholder 5"/>
          <p:cNvSpPr>
            <a:spLocks noGrp="1"/>
          </p:cNvSpPr>
          <p:nvPr>
            <p:ph type="pic" sz="quarter" idx="12" hasCustomPrompt="1"/>
          </p:nvPr>
        </p:nvSpPr>
        <p:spPr>
          <a:xfrm>
            <a:off x="8503920" y="-3581"/>
            <a:ext cx="640080" cy="640080"/>
          </a:xfrm>
          <a:prstGeom prst="rect">
            <a:avLst/>
          </a:prstGeom>
        </p:spPr>
        <p:txBody>
          <a:bodyPr lIns="0" tIns="0" rIns="0" bIns="0" anchor="ctr" anchorCtr="0"/>
          <a:lstStyle>
            <a:lvl1pPr marL="0" marR="0" indent="0" algn="ctr" defTabSz="914400" rtl="0" eaLnBrk="1" fontAlgn="base" latinLnBrk="0" hangingPunct="1">
              <a:lnSpc>
                <a:spcPct val="100000"/>
              </a:lnSpc>
              <a:spcBef>
                <a:spcPct val="0"/>
              </a:spcBef>
              <a:spcAft>
                <a:spcPts val="600"/>
              </a:spcAft>
              <a:buClrTx/>
              <a:buSzPct val="70000"/>
              <a:buFontTx/>
              <a:buNone/>
              <a:tabLst>
                <a:tab pos="347663" algn="l"/>
              </a:tabLst>
              <a:defRPr sz="900"/>
            </a:lvl1pPr>
          </a:lstStyle>
          <a:p>
            <a:r>
              <a:rPr lang="en-US" dirty="0" smtClean="0"/>
              <a:t>Picture</a:t>
            </a:r>
            <a:br>
              <a:rPr lang="en-US" dirty="0" smtClean="0"/>
            </a:br>
            <a:r>
              <a:rPr lang="en-US" dirty="0" smtClean="0"/>
              <a:t>(optional)</a:t>
            </a:r>
          </a:p>
        </p:txBody>
      </p:sp>
    </p:spTree>
    <p:extLst>
      <p:ext uri="{BB962C8B-B14F-4D97-AF65-F5344CB8AC3E}">
        <p14:creationId xmlns:p14="http://schemas.microsoft.com/office/powerpoint/2010/main" val="3006103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9_Title and Content Full">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11" name="Content Placeholder 10"/>
          <p:cNvSpPr>
            <a:spLocks noGrp="1"/>
          </p:cNvSpPr>
          <p:nvPr>
            <p:ph sz="quarter" idx="10"/>
          </p:nvPr>
        </p:nvSpPr>
        <p:spPr>
          <a:xfrm>
            <a:off x="420624" y="1078992"/>
            <a:ext cx="8335963" cy="5023294"/>
          </a:xfrm>
          <a:prstGeom prst="rect">
            <a:avLst/>
          </a:prstGeom>
        </p:spPr>
        <p:txBody>
          <a:bodyPr vert="horz" lIns="0" tIns="0" rIns="0" bIns="0"/>
          <a:lstStyle>
            <a:lvl1pPr marL="0" indent="0">
              <a:defRPr/>
            </a:lvl1pPr>
            <a:lvl2pPr marL="171450" indent="-171450">
              <a:buSzPct val="80000"/>
              <a:defRPr sz="2200"/>
            </a:lvl2pPr>
            <a:lvl3pPr marL="457200" indent="-169863">
              <a:defRPr sz="2000">
                <a:solidFill>
                  <a:schemeClr val="tx1"/>
                </a:solidFill>
              </a:defRPr>
            </a:lvl3pPr>
            <a:lvl4pPr marL="685800" indent="-169863">
              <a:buFont typeface="Lucida Grande"/>
              <a:buChar char="-"/>
              <a:defRPr sz="2000">
                <a:solidFill>
                  <a:schemeClr val="tx1">
                    <a:lumMod val="75000"/>
                    <a:lumOff val="25000"/>
                  </a:schemeClr>
                </a:solidFill>
              </a:defRPr>
            </a:lvl4pPr>
            <a:lvl5pPr marL="973138" indent="-168275">
              <a:defRPr>
                <a:solidFill>
                  <a:schemeClr val="tx1">
                    <a:lumMod val="65000"/>
                    <a:lumOff val="3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5" name="Rectangle 10"/>
          <p:cNvSpPr>
            <a:spLocks noGrp="1" noChangeArrowheads="1"/>
          </p:cNvSpPr>
          <p:nvPr>
            <p:ph type="title"/>
          </p:nvPr>
        </p:nvSpPr>
        <p:spPr bwMode="auto">
          <a:xfrm>
            <a:off x="420624" y="237744"/>
            <a:ext cx="7235825"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dirty="0" smtClean="0"/>
              <a:t>Click to edit Master title style</a:t>
            </a:r>
          </a:p>
        </p:txBody>
      </p:sp>
    </p:spTree>
    <p:extLst>
      <p:ext uri="{BB962C8B-B14F-4D97-AF65-F5344CB8AC3E}">
        <p14:creationId xmlns:p14="http://schemas.microsoft.com/office/powerpoint/2010/main" val="3028780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8_Title Slide">
    <p:spTree>
      <p:nvGrpSpPr>
        <p:cNvPr id="1" name=""/>
        <p:cNvGrpSpPr/>
        <p:nvPr/>
      </p:nvGrpSpPr>
      <p:grpSpPr>
        <a:xfrm>
          <a:off x="0" y="0"/>
          <a:ext cx="0" cy="0"/>
          <a:chOff x="0" y="0"/>
          <a:chExt cx="0" cy="0"/>
        </a:xfrm>
      </p:grpSpPr>
      <p:pic>
        <p:nvPicPr>
          <p:cNvPr id="13" name="Picture 12" descr="SEI_Building_flag.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726674" y="0"/>
            <a:ext cx="3408518" cy="6335775"/>
          </a:xfrm>
          <a:prstGeom prst="rect">
            <a:avLst/>
          </a:prstGeom>
        </p:spPr>
      </p:pic>
      <p:sp>
        <p:nvSpPr>
          <p:cNvPr id="15" name="Rectangle 14"/>
          <p:cNvSpPr/>
          <p:nvPr userDrawn="1"/>
        </p:nvSpPr>
        <p:spPr bwMode="auto">
          <a:xfrm>
            <a:off x="2" y="-17418"/>
            <a:ext cx="5753097" cy="6400800"/>
          </a:xfrm>
          <a:prstGeom prst="rect">
            <a:avLst/>
          </a:prstGeom>
          <a:solidFill>
            <a:srgbClr val="005695"/>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solidFill>
                <a:prstClr val="black"/>
              </a:solidFill>
              <a:ea typeface="ＭＳ Ｐゴシック" pitchFamily="1" charset="-128"/>
            </a:endParaRPr>
          </a:p>
        </p:txBody>
      </p:sp>
      <p:sp>
        <p:nvSpPr>
          <p:cNvPr id="17"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1" name="Rectangle 25"/>
          <p:cNvSpPr>
            <a:spLocks noChangeArrowheads="1"/>
          </p:cNvSpPr>
          <p:nvPr userDrawn="1"/>
        </p:nvSpPr>
        <p:spPr bwMode="white">
          <a:xfrm>
            <a:off x="6004376" y="6538320"/>
            <a:ext cx="2726265" cy="212873"/>
          </a:xfrm>
          <a:prstGeom prst="rect">
            <a:avLst/>
          </a:prstGeom>
          <a:noFill/>
          <a:ln w="9525">
            <a:noFill/>
            <a:miter lim="800000"/>
            <a:headEnd/>
            <a:tailEnd/>
          </a:ln>
          <a:effectLst/>
        </p:spPr>
        <p:txBody>
          <a:bodyPr wrap="square" lIns="0" tIns="0" rIns="0" bIns="45714">
            <a:spAutoFit/>
          </a:bodyPr>
          <a:lstStyle/>
          <a:p>
            <a:pPr algn="r" eaLnBrk="0" fontAlgn="base" hangingPunct="0">
              <a:lnSpc>
                <a:spcPts val="1300"/>
              </a:lnSpc>
              <a:spcBef>
                <a:spcPct val="0"/>
              </a:spcBef>
              <a:spcAft>
                <a:spcPct val="0"/>
              </a:spcAft>
            </a:pPr>
            <a:r>
              <a:rPr lang="en-US" sz="900" dirty="0">
                <a:solidFill>
                  <a:prstClr val="white"/>
                </a:solidFill>
                <a:ea typeface="ＭＳ Ｐゴシック" pitchFamily="1" charset="-128"/>
              </a:rPr>
              <a:t>© </a:t>
            </a:r>
            <a:r>
              <a:rPr lang="en-US" sz="900" dirty="0" smtClean="0">
                <a:solidFill>
                  <a:prstClr val="white"/>
                </a:solidFill>
                <a:ea typeface="ＭＳ Ｐゴシック" pitchFamily="1" charset="-128"/>
              </a:rPr>
              <a:t>2015 </a:t>
            </a:r>
            <a:r>
              <a:rPr lang="en-US" sz="900" dirty="0">
                <a:solidFill>
                  <a:prstClr val="white"/>
                </a:solidFill>
                <a:ea typeface="ＭＳ Ｐゴシック" pitchFamily="1" charset="-128"/>
              </a:rPr>
              <a:t>Carnegie Mellon University</a:t>
            </a:r>
          </a:p>
        </p:txBody>
      </p:sp>
      <p:sp>
        <p:nvSpPr>
          <p:cNvPr id="14" name="Rectangle 12"/>
          <p:cNvSpPr>
            <a:spLocks noGrp="1" noChangeArrowheads="1"/>
          </p:cNvSpPr>
          <p:nvPr>
            <p:ph type="ctrTitle" hasCustomPrompt="1"/>
          </p:nvPr>
        </p:nvSpPr>
        <p:spPr bwMode="white">
          <a:xfrm>
            <a:off x="419099" y="3143778"/>
            <a:ext cx="5156201" cy="984885"/>
          </a:xfrm>
          <a:prstGeom prst="rect">
            <a:avLst/>
          </a:prstGeom>
        </p:spPr>
        <p:txBody>
          <a:bodyPr lIns="0" tIns="0" rIns="0" bIns="0" anchor="b" anchorCtr="0"/>
          <a:lstStyle>
            <a:lvl1pPr>
              <a:lnSpc>
                <a:spcPct val="100000"/>
              </a:lnSpc>
              <a:defRPr sz="3200" b="1" i="0">
                <a:solidFill>
                  <a:schemeClr val="bg1"/>
                </a:solidFill>
              </a:defRPr>
            </a:lvl1pPr>
          </a:lstStyle>
          <a:p>
            <a:r>
              <a:rPr lang="en-US" dirty="0" smtClean="0"/>
              <a:t>Click to edit Master </a:t>
            </a:r>
            <a:br>
              <a:rPr lang="en-US" dirty="0" smtClean="0"/>
            </a:br>
            <a:r>
              <a:rPr lang="en-US" dirty="0" smtClean="0"/>
              <a:t>title style</a:t>
            </a:r>
            <a:endParaRPr lang="en-US" dirty="0"/>
          </a:p>
        </p:txBody>
      </p:sp>
      <p:sp>
        <p:nvSpPr>
          <p:cNvPr id="16" name="Rectangle 13"/>
          <p:cNvSpPr>
            <a:spLocks noGrp="1" noChangeArrowheads="1"/>
          </p:cNvSpPr>
          <p:nvPr>
            <p:ph type="subTitle" idx="1" hasCustomPrompt="1"/>
          </p:nvPr>
        </p:nvSpPr>
        <p:spPr bwMode="white">
          <a:xfrm>
            <a:off x="419100" y="4180948"/>
            <a:ext cx="5156200" cy="721251"/>
          </a:xfrm>
          <a:prstGeom prst="rect">
            <a:avLst/>
          </a:prstGeom>
        </p:spPr>
        <p:txBody>
          <a:bodyPr lIns="0" tIns="0" rIns="0" bIns="0"/>
          <a:lstStyle>
            <a:lvl1pPr>
              <a:spcBef>
                <a:spcPts val="600"/>
              </a:spcBef>
              <a:spcAft>
                <a:spcPct val="0"/>
              </a:spcAft>
              <a:defRPr sz="2000" baseline="0">
                <a:solidFill>
                  <a:srgbClr val="FFFFFF"/>
                </a:solidFill>
              </a:defRPr>
            </a:lvl1pPr>
          </a:lstStyle>
          <a:p>
            <a:r>
              <a:rPr lang="en-US" dirty="0" smtClean="0"/>
              <a:t>Name</a:t>
            </a:r>
          </a:p>
          <a:p>
            <a:r>
              <a:rPr lang="en-US" dirty="0" smtClean="0"/>
              <a:t>00/00/0000</a:t>
            </a:r>
            <a:endParaRPr lang="en-US" dirty="0"/>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 y="6419088"/>
            <a:ext cx="5239512" cy="354112"/>
          </a:xfrm>
          <a:prstGeom prst="rect">
            <a:avLst/>
          </a:prstGeom>
        </p:spPr>
      </p:pic>
    </p:spTree>
    <p:extLst>
      <p:ext uri="{BB962C8B-B14F-4D97-AF65-F5344CB8AC3E}">
        <p14:creationId xmlns:p14="http://schemas.microsoft.com/office/powerpoint/2010/main" val="694503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3984">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userDrawn="1">
  <p:cSld name="4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010554" y="-17418"/>
            <a:ext cx="4133446" cy="6358679"/>
          </a:xfrm>
          <a:prstGeom prst="rect">
            <a:avLst/>
          </a:prstGeom>
        </p:spPr>
      </p:pic>
      <p:sp>
        <p:nvSpPr>
          <p:cNvPr id="15" name="Rectangle 14"/>
          <p:cNvSpPr/>
          <p:nvPr userDrawn="1"/>
        </p:nvSpPr>
        <p:spPr bwMode="auto">
          <a:xfrm>
            <a:off x="2" y="-17418"/>
            <a:ext cx="5753097" cy="6400800"/>
          </a:xfrm>
          <a:prstGeom prst="rect">
            <a:avLst/>
          </a:prstGeom>
          <a:solidFill>
            <a:srgbClr val="005695"/>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7"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1" name="Rectangle 25"/>
          <p:cNvSpPr>
            <a:spLocks noChangeArrowheads="1"/>
          </p:cNvSpPr>
          <p:nvPr userDrawn="1"/>
        </p:nvSpPr>
        <p:spPr bwMode="white">
          <a:xfrm>
            <a:off x="6821424" y="6400800"/>
            <a:ext cx="2726265" cy="212873"/>
          </a:xfrm>
          <a:prstGeom prst="rect">
            <a:avLst/>
          </a:prstGeom>
          <a:noFill/>
          <a:ln w="9525">
            <a:noFill/>
            <a:miter lim="800000"/>
            <a:headEnd/>
            <a:tailEnd/>
          </a:ln>
          <a:effectLst/>
        </p:spPr>
        <p:txBody>
          <a:bodyPr wrap="square" lIns="0" tIns="0" rIns="0" bIns="45714">
            <a:spAutoFit/>
          </a:bodyPr>
          <a:lstStyle/>
          <a:p>
            <a:pPr algn="l" eaLnBrk="0" fontAlgn="base" hangingPunct="0">
              <a:lnSpc>
                <a:spcPts val="1300"/>
              </a:lnSpc>
              <a:spcBef>
                <a:spcPct val="0"/>
              </a:spcBef>
              <a:spcAft>
                <a:spcPct val="0"/>
              </a:spcAft>
            </a:pPr>
            <a:r>
              <a:rPr lang="en-US" sz="900" dirty="0">
                <a:solidFill>
                  <a:prstClr val="white"/>
                </a:solidFill>
                <a:ea typeface="ＭＳ Ｐゴシック" pitchFamily="1" charset="-128"/>
              </a:rPr>
              <a:t>© </a:t>
            </a:r>
            <a:r>
              <a:rPr lang="en-US" sz="900" dirty="0" smtClean="0">
                <a:solidFill>
                  <a:prstClr val="white"/>
                </a:solidFill>
                <a:ea typeface="ＭＳ Ｐゴシック" pitchFamily="1" charset="-128"/>
              </a:rPr>
              <a:t>2016 </a:t>
            </a:r>
            <a:r>
              <a:rPr lang="en-US" sz="900" dirty="0">
                <a:solidFill>
                  <a:prstClr val="white"/>
                </a:solidFill>
                <a:ea typeface="ＭＳ Ｐゴシック" pitchFamily="1" charset="-128"/>
              </a:rPr>
              <a:t>Carnegie Mellon University</a:t>
            </a:r>
          </a:p>
        </p:txBody>
      </p:sp>
      <p:sp>
        <p:nvSpPr>
          <p:cNvPr id="14" name="Rectangle 12"/>
          <p:cNvSpPr>
            <a:spLocks noGrp="1" noChangeArrowheads="1"/>
          </p:cNvSpPr>
          <p:nvPr>
            <p:ph type="ctrTitle" hasCustomPrompt="1"/>
          </p:nvPr>
        </p:nvSpPr>
        <p:spPr bwMode="white">
          <a:xfrm>
            <a:off x="419099" y="3143778"/>
            <a:ext cx="5156201" cy="984885"/>
          </a:xfrm>
          <a:prstGeom prst="rect">
            <a:avLst/>
          </a:prstGeom>
        </p:spPr>
        <p:txBody>
          <a:bodyPr lIns="0" tIns="0" rIns="0" bIns="0" anchor="b" anchorCtr="0"/>
          <a:lstStyle>
            <a:lvl1pPr>
              <a:lnSpc>
                <a:spcPct val="100000"/>
              </a:lnSpc>
              <a:defRPr sz="3200" b="1" i="0">
                <a:solidFill>
                  <a:schemeClr val="bg1"/>
                </a:solidFill>
              </a:defRPr>
            </a:lvl1pPr>
          </a:lstStyle>
          <a:p>
            <a:r>
              <a:rPr lang="en-US" dirty="0" smtClean="0"/>
              <a:t>Click to edit Master </a:t>
            </a:r>
            <a:br>
              <a:rPr lang="en-US" dirty="0" smtClean="0"/>
            </a:br>
            <a:r>
              <a:rPr lang="en-US" dirty="0" smtClean="0"/>
              <a:t>title style</a:t>
            </a:r>
            <a:endParaRPr lang="en-US" dirty="0"/>
          </a:p>
        </p:txBody>
      </p:sp>
      <p:sp>
        <p:nvSpPr>
          <p:cNvPr id="16" name="Rectangle 13"/>
          <p:cNvSpPr>
            <a:spLocks noGrp="1" noChangeArrowheads="1"/>
          </p:cNvSpPr>
          <p:nvPr>
            <p:ph type="subTitle" idx="1" hasCustomPrompt="1"/>
          </p:nvPr>
        </p:nvSpPr>
        <p:spPr bwMode="white">
          <a:xfrm>
            <a:off x="419100" y="4180948"/>
            <a:ext cx="5156200" cy="721251"/>
          </a:xfrm>
          <a:prstGeom prst="rect">
            <a:avLst/>
          </a:prstGeom>
        </p:spPr>
        <p:txBody>
          <a:bodyPr lIns="0" tIns="0" rIns="0" bIns="0"/>
          <a:lstStyle>
            <a:lvl1pPr>
              <a:spcBef>
                <a:spcPts val="600"/>
              </a:spcBef>
              <a:spcAft>
                <a:spcPct val="0"/>
              </a:spcAft>
              <a:defRPr sz="2000" baseline="0">
                <a:solidFill>
                  <a:srgbClr val="FFFFFF"/>
                </a:solidFill>
              </a:defRPr>
            </a:lvl1pPr>
          </a:lstStyle>
          <a:p>
            <a:r>
              <a:rPr lang="en-US" dirty="0" smtClean="0"/>
              <a:t>Name</a:t>
            </a:r>
          </a:p>
          <a:p>
            <a:r>
              <a:rPr lang="en-US" dirty="0" smtClean="0"/>
              <a:t>00/00/0000</a:t>
            </a:r>
            <a:endParaRPr lang="en-US" dirty="0"/>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8616" y="6419088"/>
            <a:ext cx="5239512" cy="354112"/>
          </a:xfrm>
          <a:prstGeom prst="rect">
            <a:avLst/>
          </a:prstGeom>
        </p:spPr>
      </p:pic>
    </p:spTree>
    <p:extLst>
      <p:ext uri="{BB962C8B-B14F-4D97-AF65-F5344CB8AC3E}">
        <p14:creationId xmlns:p14="http://schemas.microsoft.com/office/powerpoint/2010/main" val="1027853689"/>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orient="horz" pos="398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01934" y="1076898"/>
            <a:ext cx="2684166" cy="50191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Content Placeholder 2"/>
          <p:cNvSpPr>
            <a:spLocks noGrp="1"/>
          </p:cNvSpPr>
          <p:nvPr>
            <p:ph sz="half" idx="13"/>
          </p:nvPr>
        </p:nvSpPr>
        <p:spPr>
          <a:xfrm>
            <a:off x="3238500" y="1076898"/>
            <a:ext cx="2666999" cy="50191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2"/>
          <p:cNvSpPr>
            <a:spLocks noGrp="1"/>
          </p:cNvSpPr>
          <p:nvPr>
            <p:ph sz="half" idx="14"/>
          </p:nvPr>
        </p:nvSpPr>
        <p:spPr>
          <a:xfrm>
            <a:off x="6057900" y="1076898"/>
            <a:ext cx="2667000" cy="50191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7"/>
          <p:cNvSpPr>
            <a:spLocks noGrp="1"/>
          </p:cNvSpPr>
          <p:nvPr>
            <p:ph type="body" sz="quarter" idx="10" hasCustomPrompt="1"/>
          </p:nvPr>
        </p:nvSpPr>
        <p:spPr>
          <a:xfrm>
            <a:off x="401934" y="40192"/>
            <a:ext cx="4093866" cy="146304"/>
          </a:xfrm>
        </p:spPr>
        <p:txBody>
          <a:bodyPr anchor="t" anchorCtr="0">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000" kern="1200" dirty="0">
                <a:solidFill>
                  <a:schemeClr val="tx1"/>
                </a:solidFill>
                <a:latin typeface="Arial" panose="020B0604020202020204" pitchFamily="34" charset="0"/>
                <a:ea typeface="+mn-ea"/>
                <a:cs typeface="Arial" panose="020B0604020202020204" pitchFamily="34" charset="0"/>
              </a:defRPr>
            </a:lvl1pPr>
          </a:lstStyle>
          <a:p>
            <a:pPr lvl="0"/>
            <a:r>
              <a:rPr lang="en-US" dirty="0" smtClean="0"/>
              <a:t>Section (optional)</a:t>
            </a:r>
            <a:endParaRPr lang="en-US" dirty="0"/>
          </a:p>
        </p:txBody>
      </p:sp>
      <p:sp>
        <p:nvSpPr>
          <p:cNvPr id="11" name="Picture Placeholder 9"/>
          <p:cNvSpPr>
            <a:spLocks noGrp="1"/>
          </p:cNvSpPr>
          <p:nvPr>
            <p:ph type="pic" sz="quarter" idx="11" hasCustomPrompt="1"/>
          </p:nvPr>
        </p:nvSpPr>
        <p:spPr>
          <a:xfrm>
            <a:off x="8503920" y="0"/>
            <a:ext cx="640080" cy="640080"/>
          </a:xfrm>
        </p:spPr>
        <p:txBody>
          <a:bodyPr anchor="ctr" anchorCtr="0">
            <a:normAutofit/>
          </a:bodyPr>
          <a:lstStyle>
            <a:lvl1pPr algn="ctr">
              <a:defRPr sz="800"/>
            </a:lvl1pPr>
          </a:lstStyle>
          <a:p>
            <a:r>
              <a:rPr lang="en-US" dirty="0" smtClean="0"/>
              <a:t>Picture (Optional)</a:t>
            </a:r>
            <a:endParaRPr lang="en-US" dirty="0"/>
          </a:p>
        </p:txBody>
      </p:sp>
    </p:spTree>
    <p:extLst>
      <p:ext uri="{BB962C8B-B14F-4D97-AF65-F5344CB8AC3E}">
        <p14:creationId xmlns:p14="http://schemas.microsoft.com/office/powerpoint/2010/main" val="209653197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ur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01934" y="1076898"/>
            <a:ext cx="1960266" cy="50191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1" name="Content Placeholder 2"/>
          <p:cNvSpPr>
            <a:spLocks noGrp="1"/>
          </p:cNvSpPr>
          <p:nvPr>
            <p:ph sz="half" idx="13"/>
          </p:nvPr>
        </p:nvSpPr>
        <p:spPr>
          <a:xfrm>
            <a:off x="2514600" y="1076898"/>
            <a:ext cx="1981200" cy="50191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2" name="Content Placeholder 2"/>
          <p:cNvSpPr>
            <a:spLocks noGrp="1"/>
          </p:cNvSpPr>
          <p:nvPr>
            <p:ph sz="half" idx="14"/>
          </p:nvPr>
        </p:nvSpPr>
        <p:spPr>
          <a:xfrm>
            <a:off x="4648200" y="1076898"/>
            <a:ext cx="1981200" cy="50191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3" name="Content Placeholder 2"/>
          <p:cNvSpPr>
            <a:spLocks noGrp="1"/>
          </p:cNvSpPr>
          <p:nvPr>
            <p:ph sz="half" idx="15"/>
          </p:nvPr>
        </p:nvSpPr>
        <p:spPr>
          <a:xfrm>
            <a:off x="6781800" y="1084704"/>
            <a:ext cx="1943100" cy="501129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7"/>
          <p:cNvSpPr>
            <a:spLocks noGrp="1"/>
          </p:cNvSpPr>
          <p:nvPr>
            <p:ph type="body" sz="quarter" idx="10" hasCustomPrompt="1"/>
          </p:nvPr>
        </p:nvSpPr>
        <p:spPr>
          <a:xfrm>
            <a:off x="401934" y="40192"/>
            <a:ext cx="4093866" cy="146304"/>
          </a:xfrm>
        </p:spPr>
        <p:txBody>
          <a:bodyPr anchor="t" anchorCtr="0">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000" kern="1200" dirty="0">
                <a:solidFill>
                  <a:schemeClr val="tx1"/>
                </a:solidFill>
                <a:latin typeface="Arial" panose="020B0604020202020204" pitchFamily="34" charset="0"/>
                <a:ea typeface="+mn-ea"/>
                <a:cs typeface="Arial" panose="020B0604020202020204" pitchFamily="34" charset="0"/>
              </a:defRPr>
            </a:lvl1pPr>
          </a:lstStyle>
          <a:p>
            <a:pPr lvl="0"/>
            <a:r>
              <a:rPr lang="en-US" dirty="0" smtClean="0"/>
              <a:t>Section (optional)</a:t>
            </a:r>
            <a:endParaRPr lang="en-US" dirty="0"/>
          </a:p>
        </p:txBody>
      </p:sp>
      <p:sp>
        <p:nvSpPr>
          <p:cNvPr id="10" name="Picture Placeholder 9"/>
          <p:cNvSpPr>
            <a:spLocks noGrp="1"/>
          </p:cNvSpPr>
          <p:nvPr>
            <p:ph type="pic" sz="quarter" idx="11" hasCustomPrompt="1"/>
          </p:nvPr>
        </p:nvSpPr>
        <p:spPr>
          <a:xfrm>
            <a:off x="8503920" y="0"/>
            <a:ext cx="640080" cy="640080"/>
          </a:xfrm>
        </p:spPr>
        <p:txBody>
          <a:bodyPr anchor="ctr" anchorCtr="0">
            <a:normAutofit/>
          </a:bodyPr>
          <a:lstStyle>
            <a:lvl1pPr algn="ctr">
              <a:defRPr sz="800"/>
            </a:lvl1pPr>
          </a:lstStyle>
          <a:p>
            <a:r>
              <a:rPr lang="en-US" dirty="0" smtClean="0"/>
              <a:t>Picture (Optional)</a:t>
            </a:r>
            <a:endParaRPr lang="en-US" dirty="0"/>
          </a:p>
        </p:txBody>
      </p:sp>
    </p:spTree>
    <p:extLst>
      <p:ext uri="{BB962C8B-B14F-4D97-AF65-F5344CB8AC3E}">
        <p14:creationId xmlns:p14="http://schemas.microsoft.com/office/powerpoint/2010/main" val="74798164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plain">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bwMode="auto">
          <a:xfrm>
            <a:off x="2" y="-17418"/>
            <a:ext cx="9143997" cy="6355080"/>
          </a:xfrm>
          <a:prstGeom prst="rect">
            <a:avLst/>
          </a:prstGeom>
          <a:solidFill>
            <a:srgbClr val="005695"/>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solidFill>
                <a:prstClr val="black"/>
              </a:solidFill>
              <a:latin typeface="Arial" charset="0"/>
              <a:ea typeface="ＭＳ Ｐゴシック" pitchFamily="1" charset="-128"/>
            </a:endParaRPr>
          </a:p>
        </p:txBody>
      </p:sp>
      <p:sp>
        <p:nvSpPr>
          <p:cNvPr id="12" name="Title 1"/>
          <p:cNvSpPr>
            <a:spLocks noGrp="1"/>
          </p:cNvSpPr>
          <p:nvPr>
            <p:ph type="title" hasCustomPrompt="1"/>
          </p:nvPr>
        </p:nvSpPr>
        <p:spPr bwMode="white">
          <a:xfrm>
            <a:off x="396875" y="2791271"/>
            <a:ext cx="5127625" cy="282129"/>
          </a:xfrm>
          <a:prstGeom prst="rect">
            <a:avLst/>
          </a:prstGeom>
        </p:spPr>
        <p:txBody>
          <a:bodyPr lIns="0" tIns="0" rIns="0" bIns="0" anchor="b" anchorCtr="0"/>
          <a:lstStyle>
            <a:lvl1pPr algn="l">
              <a:defRPr sz="2000" b="0" cap="none">
                <a:solidFill>
                  <a:schemeClr val="bg1"/>
                </a:solidFill>
              </a:defRPr>
            </a:lvl1pPr>
          </a:lstStyle>
          <a:p>
            <a:r>
              <a:rPr lang="en-US" dirty="0" smtClean="0"/>
              <a:t>Click To Edit Presentation Title</a:t>
            </a:r>
            <a:endParaRPr lang="en-US" dirty="0"/>
          </a:p>
        </p:txBody>
      </p:sp>
      <p:sp>
        <p:nvSpPr>
          <p:cNvPr id="13" name="Text Placeholder 3"/>
          <p:cNvSpPr>
            <a:spLocks noGrp="1"/>
          </p:cNvSpPr>
          <p:nvPr>
            <p:ph type="body" sz="quarter" idx="10" hasCustomPrompt="1"/>
          </p:nvPr>
        </p:nvSpPr>
        <p:spPr bwMode="white">
          <a:xfrm>
            <a:off x="396875" y="3109372"/>
            <a:ext cx="5127626" cy="469900"/>
          </a:xfrm>
          <a:prstGeom prst="rect">
            <a:avLst/>
          </a:prstGeom>
        </p:spPr>
        <p:txBody>
          <a:bodyPr lIns="0" tIns="0" rIns="0" bIns="0"/>
          <a:lstStyle>
            <a:lvl1pPr>
              <a:defRPr sz="3200" b="1">
                <a:solidFill>
                  <a:schemeClr val="bg1"/>
                </a:solidFill>
              </a:defRPr>
            </a:lvl1pPr>
          </a:lstStyle>
          <a:p>
            <a:pPr lvl="0"/>
            <a:r>
              <a:rPr lang="en-US" dirty="0" smtClean="0"/>
              <a:t>Click to edit Section Title</a:t>
            </a:r>
          </a:p>
        </p:txBody>
      </p:sp>
      <p:sp>
        <p:nvSpPr>
          <p:cNvPr id="5" name="Rectangle 4"/>
          <p:cNvSpPr/>
          <p:nvPr userDrawn="1"/>
        </p:nvSpPr>
        <p:spPr>
          <a:xfrm>
            <a:off x="0" y="6340093"/>
            <a:ext cx="9144000" cy="5179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7676" y="6428712"/>
            <a:ext cx="5105400" cy="345048"/>
          </a:xfrm>
          <a:prstGeom prst="rect">
            <a:avLst/>
          </a:prstGeom>
        </p:spPr>
      </p:pic>
      <p:sp>
        <p:nvSpPr>
          <p:cNvPr id="7" name="Rectangle 6"/>
          <p:cNvSpPr/>
          <p:nvPr userDrawn="1"/>
        </p:nvSpPr>
        <p:spPr>
          <a:xfrm>
            <a:off x="6059156" y="6392818"/>
            <a:ext cx="3084844" cy="4651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 name="Rectangle 25"/>
          <p:cNvSpPr>
            <a:spLocks noChangeArrowheads="1"/>
          </p:cNvSpPr>
          <p:nvPr userDrawn="1"/>
        </p:nvSpPr>
        <p:spPr bwMode="white">
          <a:xfrm>
            <a:off x="6788759" y="6473124"/>
            <a:ext cx="1936141" cy="212873"/>
          </a:xfrm>
          <a:prstGeom prst="rect">
            <a:avLst/>
          </a:prstGeom>
          <a:noFill/>
          <a:ln w="9525">
            <a:noFill/>
            <a:miter lim="800000"/>
            <a:headEnd/>
            <a:tailEnd/>
          </a:ln>
          <a:effectLst/>
        </p:spPr>
        <p:txBody>
          <a:bodyPr wrap="square" lIns="0" tIns="0" rIns="0" bIns="45714">
            <a:spAutoFit/>
          </a:bodyPr>
          <a:lstStyle/>
          <a:p>
            <a:pPr eaLnBrk="0" hangingPunct="0">
              <a:lnSpc>
                <a:spcPts val="1300"/>
              </a:lnSpc>
              <a:spcBef>
                <a:spcPct val="0"/>
              </a:spcBef>
            </a:pPr>
            <a:r>
              <a:rPr lang="en-US" sz="800" b="1" dirty="0">
                <a:solidFill>
                  <a:prstClr val="white"/>
                </a:solidFill>
                <a:latin typeface="Arial" panose="020B0604020202020204" pitchFamily="34" charset="0"/>
                <a:cs typeface="Arial" panose="020B0604020202020204" pitchFamily="34" charset="0"/>
              </a:rPr>
              <a:t>© </a:t>
            </a:r>
            <a:r>
              <a:rPr lang="en-US" sz="800" b="1" dirty="0" smtClean="0">
                <a:solidFill>
                  <a:prstClr val="white"/>
                </a:solidFill>
                <a:latin typeface="Arial" panose="020B0604020202020204" pitchFamily="34" charset="0"/>
                <a:cs typeface="Arial" panose="020B0604020202020204" pitchFamily="34" charset="0"/>
              </a:rPr>
              <a:t>2016 </a:t>
            </a:r>
            <a:r>
              <a:rPr lang="en-US" sz="800" b="1" dirty="0">
                <a:solidFill>
                  <a:prstClr val="white"/>
                </a:solidFill>
                <a:latin typeface="Arial" panose="020B0604020202020204" pitchFamily="34" charset="0"/>
                <a:cs typeface="Arial" panose="020B0604020202020204" pitchFamily="34" charset="0"/>
              </a:rPr>
              <a:t>Carnegie Mellon University</a:t>
            </a:r>
          </a:p>
        </p:txBody>
      </p:sp>
      <p:sp>
        <p:nvSpPr>
          <p:cNvPr id="9" name="TextBox 8"/>
          <p:cNvSpPr txBox="1"/>
          <p:nvPr userDrawn="1"/>
        </p:nvSpPr>
        <p:spPr>
          <a:xfrm>
            <a:off x="6788760" y="6653594"/>
            <a:ext cx="1936140" cy="92333"/>
          </a:xfrm>
          <a:prstGeom prst="rect">
            <a:avLst/>
          </a:prstGeom>
          <a:noFill/>
        </p:spPr>
        <p:txBody>
          <a:bodyPr wrap="square" lIns="0" tIns="0" rIns="0" bIns="0" rtlCol="0">
            <a:spAutoFit/>
          </a:bodyPr>
          <a:lstStyle/>
          <a:p>
            <a:r>
              <a:rPr lang="en-US" sz="600" dirty="0" smtClean="0">
                <a:solidFill>
                  <a:prstClr val="white"/>
                </a:solidFill>
                <a:latin typeface="Arial" charset="0"/>
                <a:ea typeface="ＭＳ Ｐゴシック" pitchFamily="1" charset="-128"/>
              </a:rPr>
              <a:t>[Insert Distribution Statement Here]</a:t>
            </a:r>
          </a:p>
        </p:txBody>
      </p:sp>
    </p:spTree>
    <p:extLst>
      <p:ext uri="{BB962C8B-B14F-4D97-AF65-F5344CB8AC3E}">
        <p14:creationId xmlns:p14="http://schemas.microsoft.com/office/powerpoint/2010/main" val="11094189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hoto">
    <p:bg>
      <p:bgPr>
        <a:solidFill>
          <a:schemeClr val="bg1"/>
        </a:solidFill>
        <a:effectLst/>
      </p:bgPr>
    </p:bg>
    <p:spTree>
      <p:nvGrpSpPr>
        <p:cNvPr id="1" name=""/>
        <p:cNvGrpSpPr/>
        <p:nvPr/>
      </p:nvGrpSpPr>
      <p:grpSpPr>
        <a:xfrm>
          <a:off x="0" y="0"/>
          <a:ext cx="0" cy="0"/>
          <a:chOff x="0" y="0"/>
          <a:chExt cx="0" cy="0"/>
        </a:xfrm>
      </p:grpSpPr>
      <p:pic>
        <p:nvPicPr>
          <p:cNvPr id="11" name="Picture 10" descr="section.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651502" y="0"/>
            <a:ext cx="3467009" cy="6336792"/>
          </a:xfrm>
          <a:prstGeom prst="rect">
            <a:avLst/>
          </a:prstGeom>
        </p:spPr>
      </p:pic>
      <p:sp>
        <p:nvSpPr>
          <p:cNvPr id="10" name="Rectangle 9"/>
          <p:cNvSpPr/>
          <p:nvPr userDrawn="1"/>
        </p:nvSpPr>
        <p:spPr bwMode="auto">
          <a:xfrm>
            <a:off x="2" y="-17418"/>
            <a:ext cx="6057898" cy="6355080"/>
          </a:xfrm>
          <a:prstGeom prst="rect">
            <a:avLst/>
          </a:prstGeom>
          <a:solidFill>
            <a:srgbClr val="005695"/>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solidFill>
                <a:prstClr val="black"/>
              </a:solidFill>
              <a:latin typeface="Arial" charset="0"/>
              <a:ea typeface="ＭＳ Ｐゴシック" pitchFamily="1" charset="-128"/>
            </a:endParaRPr>
          </a:p>
        </p:txBody>
      </p:sp>
      <p:sp>
        <p:nvSpPr>
          <p:cNvPr id="12" name="Title 1"/>
          <p:cNvSpPr>
            <a:spLocks noGrp="1"/>
          </p:cNvSpPr>
          <p:nvPr>
            <p:ph type="title" hasCustomPrompt="1"/>
          </p:nvPr>
        </p:nvSpPr>
        <p:spPr bwMode="white">
          <a:xfrm>
            <a:off x="396875" y="2791271"/>
            <a:ext cx="5165725" cy="282129"/>
          </a:xfrm>
          <a:prstGeom prst="rect">
            <a:avLst/>
          </a:prstGeom>
        </p:spPr>
        <p:txBody>
          <a:bodyPr lIns="0" tIns="0" rIns="0" bIns="0" anchor="b" anchorCtr="0"/>
          <a:lstStyle>
            <a:lvl1pPr algn="l">
              <a:defRPr sz="2000" b="0" cap="none">
                <a:solidFill>
                  <a:schemeClr val="bg1"/>
                </a:solidFill>
              </a:defRPr>
            </a:lvl1pPr>
          </a:lstStyle>
          <a:p>
            <a:r>
              <a:rPr lang="en-US" dirty="0" smtClean="0"/>
              <a:t>Click To Edit Presentation Title</a:t>
            </a:r>
            <a:endParaRPr lang="en-US" dirty="0"/>
          </a:p>
        </p:txBody>
      </p:sp>
      <p:sp>
        <p:nvSpPr>
          <p:cNvPr id="13" name="Text Placeholder 3"/>
          <p:cNvSpPr>
            <a:spLocks noGrp="1"/>
          </p:cNvSpPr>
          <p:nvPr>
            <p:ph type="body" sz="quarter" idx="10" hasCustomPrompt="1"/>
          </p:nvPr>
        </p:nvSpPr>
        <p:spPr bwMode="white">
          <a:xfrm>
            <a:off x="396874" y="3109372"/>
            <a:ext cx="5148793" cy="469900"/>
          </a:xfrm>
          <a:prstGeom prst="rect">
            <a:avLst/>
          </a:prstGeom>
        </p:spPr>
        <p:txBody>
          <a:bodyPr lIns="0" tIns="0" rIns="0" bIns="0"/>
          <a:lstStyle>
            <a:lvl1pPr>
              <a:defRPr sz="3200" b="1">
                <a:solidFill>
                  <a:schemeClr val="bg1"/>
                </a:solidFill>
              </a:defRPr>
            </a:lvl1pPr>
          </a:lstStyle>
          <a:p>
            <a:pPr lvl="0"/>
            <a:r>
              <a:rPr lang="en-US" dirty="0" smtClean="0"/>
              <a:t>Click to edit Section Title</a:t>
            </a:r>
          </a:p>
        </p:txBody>
      </p:sp>
      <p:sp>
        <p:nvSpPr>
          <p:cNvPr id="6" name="Rectangle 5"/>
          <p:cNvSpPr/>
          <p:nvPr userDrawn="1"/>
        </p:nvSpPr>
        <p:spPr>
          <a:xfrm>
            <a:off x="0" y="6340093"/>
            <a:ext cx="9144000" cy="5179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7676" y="6428712"/>
            <a:ext cx="5105400" cy="345048"/>
          </a:xfrm>
          <a:prstGeom prst="rect">
            <a:avLst/>
          </a:prstGeom>
        </p:spPr>
      </p:pic>
      <p:sp>
        <p:nvSpPr>
          <p:cNvPr id="8" name="Rectangle 7"/>
          <p:cNvSpPr/>
          <p:nvPr userDrawn="1"/>
        </p:nvSpPr>
        <p:spPr>
          <a:xfrm>
            <a:off x="6059156" y="6392818"/>
            <a:ext cx="3084844" cy="4651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Rectangle 25"/>
          <p:cNvSpPr>
            <a:spLocks noChangeArrowheads="1"/>
          </p:cNvSpPr>
          <p:nvPr userDrawn="1"/>
        </p:nvSpPr>
        <p:spPr bwMode="white">
          <a:xfrm>
            <a:off x="6788759" y="6473124"/>
            <a:ext cx="1936141" cy="212873"/>
          </a:xfrm>
          <a:prstGeom prst="rect">
            <a:avLst/>
          </a:prstGeom>
          <a:noFill/>
          <a:ln w="9525">
            <a:noFill/>
            <a:miter lim="800000"/>
            <a:headEnd/>
            <a:tailEnd/>
          </a:ln>
          <a:effectLst/>
        </p:spPr>
        <p:txBody>
          <a:bodyPr wrap="square" lIns="0" tIns="0" rIns="0" bIns="45714">
            <a:spAutoFit/>
          </a:bodyPr>
          <a:lstStyle/>
          <a:p>
            <a:pPr eaLnBrk="0" hangingPunct="0">
              <a:lnSpc>
                <a:spcPts val="1300"/>
              </a:lnSpc>
              <a:spcBef>
                <a:spcPct val="0"/>
              </a:spcBef>
            </a:pPr>
            <a:r>
              <a:rPr lang="en-US" sz="800" b="1" dirty="0">
                <a:solidFill>
                  <a:prstClr val="white"/>
                </a:solidFill>
                <a:latin typeface="Arial" panose="020B0604020202020204" pitchFamily="34" charset="0"/>
                <a:cs typeface="Arial" panose="020B0604020202020204" pitchFamily="34" charset="0"/>
              </a:rPr>
              <a:t>© </a:t>
            </a:r>
            <a:r>
              <a:rPr lang="en-US" sz="800" b="1" dirty="0" smtClean="0">
                <a:solidFill>
                  <a:prstClr val="white"/>
                </a:solidFill>
                <a:latin typeface="Arial" panose="020B0604020202020204" pitchFamily="34" charset="0"/>
                <a:cs typeface="Arial" panose="020B0604020202020204" pitchFamily="34" charset="0"/>
              </a:rPr>
              <a:t>2016 </a:t>
            </a:r>
            <a:r>
              <a:rPr lang="en-US" sz="800" b="1" dirty="0">
                <a:solidFill>
                  <a:prstClr val="white"/>
                </a:solidFill>
                <a:latin typeface="Arial" panose="020B0604020202020204" pitchFamily="34" charset="0"/>
                <a:cs typeface="Arial" panose="020B0604020202020204" pitchFamily="34" charset="0"/>
              </a:rPr>
              <a:t>Carnegie Mellon University</a:t>
            </a:r>
          </a:p>
        </p:txBody>
      </p:sp>
      <p:sp>
        <p:nvSpPr>
          <p:cNvPr id="14" name="TextBox 13"/>
          <p:cNvSpPr txBox="1"/>
          <p:nvPr userDrawn="1"/>
        </p:nvSpPr>
        <p:spPr>
          <a:xfrm>
            <a:off x="6788760" y="6653594"/>
            <a:ext cx="1936140" cy="92333"/>
          </a:xfrm>
          <a:prstGeom prst="rect">
            <a:avLst/>
          </a:prstGeom>
          <a:noFill/>
        </p:spPr>
        <p:txBody>
          <a:bodyPr wrap="square" lIns="0" tIns="0" rIns="0" bIns="0" rtlCol="0">
            <a:spAutoFit/>
          </a:bodyPr>
          <a:lstStyle/>
          <a:p>
            <a:r>
              <a:rPr lang="en-US" sz="600" dirty="0" smtClean="0">
                <a:solidFill>
                  <a:prstClr val="white"/>
                </a:solidFill>
                <a:latin typeface="Arial" charset="0"/>
                <a:ea typeface="ＭＳ Ｐゴシック" pitchFamily="1" charset="-128"/>
              </a:rPr>
              <a:t>[Insert Distribution Statement Here]</a:t>
            </a:r>
          </a:p>
        </p:txBody>
      </p:sp>
    </p:spTree>
    <p:extLst>
      <p:ext uri="{BB962C8B-B14F-4D97-AF65-F5344CB8AC3E}">
        <p14:creationId xmlns:p14="http://schemas.microsoft.com/office/powerpoint/2010/main" val="4220019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6340093"/>
            <a:ext cx="9144000" cy="51790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Placeholder 1"/>
          <p:cNvSpPr>
            <a:spLocks noGrp="1"/>
          </p:cNvSpPr>
          <p:nvPr>
            <p:ph type="title"/>
          </p:nvPr>
        </p:nvSpPr>
        <p:spPr>
          <a:xfrm>
            <a:off x="401934" y="228988"/>
            <a:ext cx="7599066" cy="669854"/>
          </a:xfrm>
          <a:prstGeom prst="rect">
            <a:avLst/>
          </a:prstGeom>
        </p:spPr>
        <p:txBody>
          <a:bodyPr vert="horz" lIns="0" tIns="0" rIns="0" bIns="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01933" y="1081757"/>
            <a:ext cx="8320035" cy="4981191"/>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8" name="Slide Number Placeholder 5"/>
          <p:cNvSpPr txBox="1">
            <a:spLocks/>
          </p:cNvSpPr>
          <p:nvPr userDrawn="1"/>
        </p:nvSpPr>
        <p:spPr>
          <a:xfrm>
            <a:off x="8207618" y="6403976"/>
            <a:ext cx="514350" cy="365125"/>
          </a:xfrm>
          <a:prstGeom prst="rect">
            <a:avLst/>
          </a:prstGeom>
        </p:spPr>
        <p:txBody>
          <a:bodyPr vert="horz" lIns="0" tIns="0" rIns="0" bIns="0" rtlCol="0" anchor="ctr"/>
          <a:lstStyle>
            <a:defPPr>
              <a:defRPr lang="en-US"/>
            </a:defPPr>
            <a:lvl1pPr marL="0" algn="r" defTabSz="914400" rtl="0" eaLnBrk="1" latinLnBrk="0" hangingPunct="1">
              <a:defRPr sz="1600" b="1"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2F7E23-1C34-42C1-89D5-26D10EBDB3B3}" type="slidenum">
              <a:rPr lang="en-US" sz="1400" smtClean="0">
                <a:solidFill>
                  <a:prstClr val="black"/>
                </a:solidFill>
              </a:rPr>
              <a:pPr/>
              <a:t>‹#›</a:t>
            </a:fld>
            <a:endParaRPr lang="en-US" sz="1400" dirty="0">
              <a:solidFill>
                <a:prstClr val="black"/>
              </a:solidFill>
            </a:endParaRPr>
          </a:p>
        </p:txBody>
      </p:sp>
      <p:sp>
        <p:nvSpPr>
          <p:cNvPr id="7" name="Rectangle 73"/>
          <p:cNvSpPr>
            <a:spLocks noChangeArrowheads="1"/>
          </p:cNvSpPr>
          <p:nvPr userDrawn="1"/>
        </p:nvSpPr>
        <p:spPr bwMode="white">
          <a:xfrm>
            <a:off x="6057900" y="6373679"/>
            <a:ext cx="2095500" cy="276999"/>
          </a:xfrm>
          <a:prstGeom prst="rect">
            <a:avLst/>
          </a:prstGeom>
          <a:noFill/>
          <a:ln w="9525">
            <a:noFill/>
            <a:miter lim="800000"/>
            <a:headEnd/>
            <a:tailEnd/>
          </a:ln>
          <a:effectLst/>
        </p:spPr>
        <p:txBody>
          <a:bodyPr wrap="square" lIns="0" tIns="0" rIns="45714" bIns="0" anchor="t" anchorCtr="0">
            <a:spAutoFit/>
          </a:bodyPr>
          <a:lstStyle/>
          <a:p>
            <a:pPr eaLnBrk="0" hangingPunct="0">
              <a:spcBef>
                <a:spcPct val="0"/>
              </a:spcBef>
            </a:pPr>
            <a:r>
              <a:rPr lang="en-US" sz="600" b="1" dirty="0" smtClean="0">
                <a:solidFill>
                  <a:prstClr val="black"/>
                </a:solidFill>
                <a:latin typeface="Arial" panose="020B0604020202020204" pitchFamily="34" charset="0"/>
                <a:cs typeface="Arial" panose="020B0604020202020204" pitchFamily="34" charset="0"/>
              </a:rPr>
              <a:t>SEI CPS-ULS Autonomy Tutorial Series</a:t>
            </a:r>
            <a:endParaRPr lang="en-US" sz="600" b="1" baseline="0" dirty="0" smtClean="0">
              <a:solidFill>
                <a:prstClr val="black"/>
              </a:solidFill>
              <a:latin typeface="Arial" panose="020B0604020202020204" pitchFamily="34" charset="0"/>
              <a:cs typeface="Arial" panose="020B0604020202020204" pitchFamily="34" charset="0"/>
            </a:endParaRPr>
          </a:p>
          <a:p>
            <a:pPr eaLnBrk="0" hangingPunct="0">
              <a:spcBef>
                <a:spcPct val="0"/>
              </a:spcBef>
            </a:pPr>
            <a:r>
              <a:rPr lang="en-US" sz="600" b="0" baseline="0" dirty="0" smtClean="0">
                <a:solidFill>
                  <a:prstClr val="black"/>
                </a:solidFill>
                <a:latin typeface="Arial" panose="020B0604020202020204" pitchFamily="34" charset="0"/>
                <a:cs typeface="Arial" panose="020B0604020202020204" pitchFamily="34" charset="0"/>
              </a:rPr>
              <a:t>June 22-23, 2016</a:t>
            </a:r>
            <a:endParaRPr lang="en-US" sz="600" b="0" dirty="0" smtClean="0">
              <a:solidFill>
                <a:prstClr val="black"/>
              </a:solidFill>
              <a:latin typeface="Arial" panose="020B0604020202020204" pitchFamily="34" charset="0"/>
              <a:cs typeface="Arial" panose="020B0604020202020204" pitchFamily="34" charset="0"/>
            </a:endParaRPr>
          </a:p>
          <a:p>
            <a:pPr eaLnBrk="0" hangingPunct="0">
              <a:spcBef>
                <a:spcPct val="0"/>
              </a:spcBef>
            </a:pPr>
            <a:r>
              <a:rPr lang="en-US" sz="600" dirty="0" smtClean="0">
                <a:solidFill>
                  <a:prstClr val="black"/>
                </a:solidFill>
                <a:latin typeface="Arial" panose="020B0604020202020204" pitchFamily="34" charset="0"/>
                <a:cs typeface="Arial" panose="020B0604020202020204" pitchFamily="34" charset="0"/>
              </a:rPr>
              <a:t>© 2016 Carnegie Mellon University</a:t>
            </a:r>
            <a:endParaRPr lang="en-US" sz="600" dirty="0">
              <a:solidFill>
                <a:prstClr val="black"/>
              </a:solidFill>
              <a:latin typeface="Arial" panose="020B0604020202020204" pitchFamily="34" charset="0"/>
              <a:cs typeface="Arial" panose="020B0604020202020204" pitchFamily="34" charset="0"/>
            </a:endParaRPr>
          </a:p>
        </p:txBody>
      </p:sp>
      <p:pic>
        <p:nvPicPr>
          <p:cNvPr id="11" name="Picture 10"/>
          <p:cNvPicPr>
            <a:picLocks noChangeAspect="1"/>
          </p:cNvPicPr>
          <p:nvPr userDrawn="1"/>
        </p:nvPicPr>
        <p:blipFill>
          <a:blip r:embed="rId59" cstate="print">
            <a:extLst>
              <a:ext uri="{28A0092B-C50C-407E-A947-70E740481C1C}">
                <a14:useLocalDpi xmlns:a14="http://schemas.microsoft.com/office/drawing/2010/main" val="0"/>
              </a:ext>
            </a:extLst>
          </a:blip>
          <a:stretch>
            <a:fillRect/>
          </a:stretch>
        </p:blipFill>
        <p:spPr>
          <a:xfrm>
            <a:off x="317458" y="6431375"/>
            <a:ext cx="5102352" cy="344842"/>
          </a:xfrm>
          <a:prstGeom prst="rect">
            <a:avLst/>
          </a:prstGeom>
        </p:spPr>
      </p:pic>
      <p:sp>
        <p:nvSpPr>
          <p:cNvPr id="9" name="TextBox 8"/>
          <p:cNvSpPr txBox="1"/>
          <p:nvPr userDrawn="1"/>
        </p:nvSpPr>
        <p:spPr>
          <a:xfrm>
            <a:off x="6057899" y="6662079"/>
            <a:ext cx="1943101" cy="61555"/>
          </a:xfrm>
          <a:prstGeom prst="rect">
            <a:avLst/>
          </a:prstGeom>
          <a:noFill/>
        </p:spPr>
        <p:txBody>
          <a:bodyPr wrap="square" lIns="0" tIns="0" rIns="0" bIns="0" rtlCol="0">
            <a:spAutoFit/>
          </a:bodyPr>
          <a:lstStyle/>
          <a:p>
            <a:pPr>
              <a:spcBef>
                <a:spcPts val="1200"/>
              </a:spcBef>
            </a:pPr>
            <a:r>
              <a:rPr lang="en-US" sz="400" dirty="0" smtClean="0">
                <a:solidFill>
                  <a:prstClr val="black"/>
                </a:solidFill>
                <a:latin typeface="Arial" panose="020B0604020202020204" pitchFamily="34" charset="0"/>
                <a:cs typeface="Arial" panose="020B0604020202020204" pitchFamily="34" charset="0"/>
              </a:rPr>
              <a:t>[DISTRIBUTION STATEMENT A] Approved for public release; distribution is unlimited</a:t>
            </a:r>
          </a:p>
        </p:txBody>
      </p:sp>
    </p:spTree>
    <p:extLst>
      <p:ext uri="{BB962C8B-B14F-4D97-AF65-F5344CB8AC3E}">
        <p14:creationId xmlns:p14="http://schemas.microsoft.com/office/powerpoint/2010/main" val="306157110"/>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6" r:id="rId13"/>
    <p:sldLayoutId id="2147483808" r:id="rId14"/>
    <p:sldLayoutId id="2147483769" r:id="rId15"/>
    <p:sldLayoutId id="2147483770" r:id="rId16"/>
    <p:sldLayoutId id="2147483771" r:id="rId17"/>
    <p:sldLayoutId id="2147483772" r:id="rId18"/>
    <p:sldLayoutId id="2147483773" r:id="rId19"/>
    <p:sldLayoutId id="2147483774" r:id="rId20"/>
    <p:sldLayoutId id="2147483775" r:id="rId21"/>
    <p:sldLayoutId id="2147483776" r:id="rId22"/>
    <p:sldLayoutId id="2147483777" r:id="rId23"/>
    <p:sldLayoutId id="2147483778" r:id="rId24"/>
    <p:sldLayoutId id="2147483779" r:id="rId25"/>
    <p:sldLayoutId id="2147483780" r:id="rId26"/>
    <p:sldLayoutId id="2147483781" r:id="rId27"/>
    <p:sldLayoutId id="2147483705"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15" r:id="rId37"/>
    <p:sldLayoutId id="2147483716" r:id="rId38"/>
    <p:sldLayoutId id="2147483717" r:id="rId39"/>
    <p:sldLayoutId id="2147483721" r:id="rId40"/>
    <p:sldLayoutId id="2147483726" r:id="rId41"/>
    <p:sldLayoutId id="2147483729" r:id="rId42"/>
    <p:sldLayoutId id="2147483730" r:id="rId43"/>
    <p:sldLayoutId id="2147483731" r:id="rId44"/>
    <p:sldLayoutId id="2147483732" r:id="rId45"/>
    <p:sldLayoutId id="2147483733" r:id="rId46"/>
    <p:sldLayoutId id="2147483734" r:id="rId47"/>
    <p:sldLayoutId id="2147483735" r:id="rId48"/>
    <p:sldLayoutId id="2147483736" r:id="rId49"/>
    <p:sldLayoutId id="2147483737" r:id="rId50"/>
    <p:sldLayoutId id="2147483738" r:id="rId51"/>
    <p:sldLayoutId id="2147483739" r:id="rId52"/>
    <p:sldLayoutId id="2147483740" r:id="rId53"/>
    <p:sldLayoutId id="2147483741" r:id="rId54"/>
    <p:sldLayoutId id="2147483745" r:id="rId55"/>
    <p:sldLayoutId id="2147483750" r:id="rId56"/>
    <p:sldLayoutId id="2147483814" r:id="rId57"/>
  </p:sldLayoutIdLst>
  <p:timing>
    <p:tnLst>
      <p:par>
        <p:cTn id="1" dur="indefinite" restart="never" nodeType="tmRoot"/>
      </p:par>
    </p:tnLst>
  </p:timing>
  <p:txStyles>
    <p:titleStyle>
      <a:lvl1pPr algn="l" defTabSz="914400" rtl="0" eaLnBrk="1" latinLnBrk="0" hangingPunct="1">
        <a:lnSpc>
          <a:spcPct val="90000"/>
        </a:lnSpc>
        <a:spcBef>
          <a:spcPct val="0"/>
        </a:spcBef>
        <a:buNone/>
        <a:defRPr sz="2800" b="1"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8">
          <p15:clr>
            <a:srgbClr val="A4A3A4"/>
          </p15:clr>
        </p15:guide>
        <p15:guide id="2" pos="240">
          <p15:clr>
            <a:srgbClr val="A4A3A4"/>
          </p15:clr>
        </p15:guide>
        <p15:guide id="3" pos="600">
          <p15:clr>
            <a:srgbClr val="A4A3A4"/>
          </p15:clr>
        </p15:guide>
        <p15:guide id="4" pos="696">
          <p15:clr>
            <a:srgbClr val="A4A3A4"/>
          </p15:clr>
        </p15:guide>
        <p15:guide id="5" pos="1056">
          <p15:clr>
            <a:srgbClr val="A4A3A4"/>
          </p15:clr>
        </p15:guide>
        <p15:guide id="6" pos="1152">
          <p15:clr>
            <a:srgbClr val="A4A3A4"/>
          </p15:clr>
        </p15:guide>
        <p15:guide id="7" pos="1488">
          <p15:clr>
            <a:srgbClr val="A4A3A4"/>
          </p15:clr>
        </p15:guide>
        <p15:guide id="8" pos="1584">
          <p15:clr>
            <a:srgbClr val="A4A3A4"/>
          </p15:clr>
        </p15:guide>
        <p15:guide id="9" pos="1944">
          <p15:clr>
            <a:srgbClr val="A4A3A4"/>
          </p15:clr>
        </p15:guide>
        <p15:guide id="10" pos="2040">
          <p15:clr>
            <a:srgbClr val="A4A3A4"/>
          </p15:clr>
        </p15:guide>
        <p15:guide id="11" pos="2376">
          <p15:clr>
            <a:srgbClr val="A4A3A4"/>
          </p15:clr>
        </p15:guide>
        <p15:guide id="12" pos="2472">
          <p15:clr>
            <a:srgbClr val="A4A3A4"/>
          </p15:clr>
        </p15:guide>
        <p15:guide id="13" pos="2832">
          <p15:clr>
            <a:srgbClr val="A4A3A4"/>
          </p15:clr>
        </p15:guide>
        <p15:guide id="14" pos="2928">
          <p15:clr>
            <a:srgbClr val="A4A3A4"/>
          </p15:clr>
        </p15:guide>
        <p15:guide id="15" pos="3264">
          <p15:clr>
            <a:srgbClr val="A4A3A4"/>
          </p15:clr>
        </p15:guide>
        <p15:guide id="16" pos="3360">
          <p15:clr>
            <a:srgbClr val="A4A3A4"/>
          </p15:clr>
        </p15:guide>
        <p15:guide id="17" pos="3720">
          <p15:clr>
            <a:srgbClr val="A4A3A4"/>
          </p15:clr>
        </p15:guide>
        <p15:guide id="18" pos="3816">
          <p15:clr>
            <a:srgbClr val="A4A3A4"/>
          </p15:clr>
        </p15:guide>
        <p15:guide id="19" pos="4176">
          <p15:clr>
            <a:srgbClr val="A4A3A4"/>
          </p15:clr>
        </p15:guide>
        <p15:guide id="20" pos="4272">
          <p15:clr>
            <a:srgbClr val="A4A3A4"/>
          </p15:clr>
        </p15:guide>
        <p15:guide id="21" pos="4608">
          <p15:clr>
            <a:srgbClr val="A4A3A4"/>
          </p15:clr>
        </p15:guide>
        <p15:guide id="22" pos="4704">
          <p15:clr>
            <a:srgbClr val="A4A3A4"/>
          </p15:clr>
        </p15:guide>
        <p15:guide id="23" pos="5040">
          <p15:clr>
            <a:srgbClr val="A4A3A4"/>
          </p15:clr>
        </p15:guide>
        <p15:guide id="24" pos="5136">
          <p15:clr>
            <a:srgbClr val="A4A3A4"/>
          </p15:clr>
        </p15:guide>
        <p15:guide id="25" pos="5496">
          <p15:clr>
            <a:srgbClr val="A4A3A4"/>
          </p15:clr>
        </p15:guide>
        <p15:guide id="26" orient="horz" pos="600">
          <p15:clr>
            <a:srgbClr val="A4A3A4"/>
          </p15:clr>
        </p15:guide>
        <p15:guide id="27" orient="horz" pos="720">
          <p15:clr>
            <a:srgbClr val="A4A3A4"/>
          </p15:clr>
        </p15:guide>
        <p15:guide id="28" orient="horz" pos="1104">
          <p15:clr>
            <a:srgbClr val="A4A3A4"/>
          </p15:clr>
        </p15:guide>
        <p15:guide id="29" orient="horz" pos="1200">
          <p15:clr>
            <a:srgbClr val="A4A3A4"/>
          </p15:clr>
        </p15:guide>
        <p15:guide id="30" orient="horz" pos="1560">
          <p15:clr>
            <a:srgbClr val="A4A3A4"/>
          </p15:clr>
        </p15:guide>
        <p15:guide id="31" orient="horz" pos="1656">
          <p15:clr>
            <a:srgbClr val="A4A3A4"/>
          </p15:clr>
        </p15:guide>
        <p15:guide id="32" orient="horz" pos="2016">
          <p15:clr>
            <a:srgbClr val="A4A3A4"/>
          </p15:clr>
        </p15:guide>
        <p15:guide id="33" orient="horz" pos="2112">
          <p15:clr>
            <a:srgbClr val="A4A3A4"/>
          </p15:clr>
        </p15:guide>
        <p15:guide id="34" orient="horz" pos="2472">
          <p15:clr>
            <a:srgbClr val="A4A3A4"/>
          </p15:clr>
        </p15:guide>
        <p15:guide id="35" orient="horz" pos="2568">
          <p15:clr>
            <a:srgbClr val="A4A3A4"/>
          </p15:clr>
        </p15:guide>
        <p15:guide id="36" orient="horz" pos="2928">
          <p15:clr>
            <a:srgbClr val="A4A3A4"/>
          </p15:clr>
        </p15:guide>
        <p15:guide id="37" orient="horz" pos="3024">
          <p15:clr>
            <a:srgbClr val="A4A3A4"/>
          </p15:clr>
        </p15:guide>
        <p15:guide id="38" orient="horz" pos="3384">
          <p15:clr>
            <a:srgbClr val="A4A3A4"/>
          </p15:clr>
        </p15:guide>
        <p15:guide id="39" orient="horz" pos="3480">
          <p15:clr>
            <a:srgbClr val="A4A3A4"/>
          </p15:clr>
        </p15:guide>
        <p15:guide id="40" orient="horz" pos="3840">
          <p15:clr>
            <a:srgbClr val="A4A3A4"/>
          </p15:clr>
        </p15:guide>
        <p15:guide id="41" pos="2880">
          <p15:clr>
            <a:srgbClr val="F26B43"/>
          </p15:clr>
        </p15:guide>
        <p15:guide id="42" orient="horz" pos="21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07/relationships/media" Target="../media/media2.mp4"/><Relationship Id="rId7" Type="http://schemas.openxmlformats.org/officeDocument/2006/relationships/image" Target="../media/image2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5.xml"/><Relationship Id="rId5" Type="http://schemas.openxmlformats.org/officeDocument/2006/relationships/slideLayout" Target="../slideLayouts/slideLayout4.xml"/><Relationship Id="rId4" Type="http://schemas.openxmlformats.org/officeDocument/2006/relationships/video" Target="../media/media2.mp4"/></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4.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522" name="Rectangle 2"/>
          <p:cNvSpPr>
            <a:spLocks noChangeArrowheads="1"/>
          </p:cNvSpPr>
          <p:nvPr/>
        </p:nvSpPr>
        <p:spPr bwMode="auto">
          <a:xfrm>
            <a:off x="4181475" y="5726113"/>
            <a:ext cx="184150" cy="396875"/>
          </a:xfrm>
          <a:prstGeom prst="rect">
            <a:avLst/>
          </a:prstGeom>
          <a:noFill/>
          <a:ln w="6350">
            <a:noFill/>
            <a:miter lim="800000"/>
            <a:headEnd/>
            <a:tailEnd/>
          </a:ln>
          <a:effectLst/>
        </p:spPr>
        <p:txBody>
          <a:bodyPr wrap="none" anchor="ctr">
            <a:spAutoFit/>
          </a:bodyPr>
          <a:lstStyle/>
          <a:p>
            <a:endParaRPr lang="en-US" dirty="0">
              <a:solidFill>
                <a:prstClr val="black"/>
              </a:solidFill>
            </a:endParaRPr>
          </a:p>
        </p:txBody>
      </p:sp>
      <p:sp>
        <p:nvSpPr>
          <p:cNvPr id="4" name="Title 3"/>
          <p:cNvSpPr>
            <a:spLocks noGrp="1"/>
          </p:cNvSpPr>
          <p:nvPr>
            <p:ph type="ctrTitle"/>
          </p:nvPr>
        </p:nvSpPr>
        <p:spPr/>
        <p:txBody>
          <a:bodyPr>
            <a:normAutofit/>
          </a:bodyPr>
          <a:lstStyle/>
          <a:p>
            <a:r>
              <a:rPr lang="en-US" dirty="0" smtClean="0"/>
              <a:t>Introduction to MADARA and GAMS</a:t>
            </a:r>
            <a:endParaRPr lang="en-US" dirty="0"/>
          </a:p>
        </p:txBody>
      </p:sp>
      <p:sp>
        <p:nvSpPr>
          <p:cNvPr id="2" name="Subtitle 1"/>
          <p:cNvSpPr>
            <a:spLocks noGrp="1"/>
          </p:cNvSpPr>
          <p:nvPr>
            <p:ph type="subTitle" idx="1"/>
          </p:nvPr>
        </p:nvSpPr>
        <p:spPr/>
        <p:txBody>
          <a:bodyPr/>
          <a:lstStyle/>
          <a:p>
            <a:r>
              <a:rPr lang="en-US" dirty="0" smtClean="0"/>
              <a:t>James Edmondson</a:t>
            </a:r>
            <a:endParaRPr lang="en-US" dirty="0"/>
          </a:p>
        </p:txBody>
      </p:sp>
    </p:spTree>
    <p:extLst>
      <p:ext uri="{BB962C8B-B14F-4D97-AF65-F5344CB8AC3E}">
        <p14:creationId xmlns:p14="http://schemas.microsoft.com/office/powerpoint/2010/main" val="1129097586"/>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p:sp>
      <p:sp>
        <p:nvSpPr>
          <p:cNvPr id="13" name="Rectangle 12"/>
          <p:cNvSpPr/>
          <p:nvPr/>
        </p:nvSpPr>
        <p:spPr bwMode="auto">
          <a:xfrm>
            <a:off x="0" y="1575"/>
            <a:ext cx="9144000" cy="373380"/>
          </a:xfrm>
          <a:prstGeom prst="rect">
            <a:avLst/>
          </a:prstGeom>
          <a:solidFill>
            <a:schemeClr val="tx1"/>
          </a:solidFill>
          <a:ln w="381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en-US" sz="1400" dirty="0">
              <a:solidFill>
                <a:schemeClr val="bg1"/>
              </a:solidFill>
            </a:endParaRPr>
          </a:p>
        </p:txBody>
      </p:sp>
      <p:sp>
        <p:nvSpPr>
          <p:cNvPr id="7" name="TextBox 6"/>
          <p:cNvSpPr txBox="1"/>
          <p:nvPr/>
        </p:nvSpPr>
        <p:spPr>
          <a:xfrm>
            <a:off x="0" y="-3334"/>
            <a:ext cx="122822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Introduction</a:t>
            </a:r>
            <a:endParaRPr lang="en-US" sz="1400" b="1" dirty="0">
              <a:solidFill>
                <a:schemeClr val="bg1"/>
              </a:solidFill>
              <a:latin typeface="Arial" panose="020B0604020202020204" pitchFamily="34" charset="0"/>
              <a:cs typeface="Arial" panose="020B0604020202020204" pitchFamily="34" charset="0"/>
            </a:endParaRPr>
          </a:p>
        </p:txBody>
      </p:sp>
      <p:sp>
        <p:nvSpPr>
          <p:cNvPr id="15" name="TextBox 14"/>
          <p:cNvSpPr txBox="1"/>
          <p:nvPr/>
        </p:nvSpPr>
        <p:spPr>
          <a:xfrm>
            <a:off x="1251115" y="0"/>
            <a:ext cx="806285"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History</a:t>
            </a:r>
            <a:endParaRPr lang="en-US" sz="1400" b="1" dirty="0">
              <a:solidFill>
                <a:schemeClr val="bg1"/>
              </a:solidFill>
              <a:latin typeface="Arial" panose="020B0604020202020204" pitchFamily="34" charset="0"/>
              <a:cs typeface="Arial" panose="020B0604020202020204" pitchFamily="34" charset="0"/>
            </a:endParaRPr>
          </a:p>
        </p:txBody>
      </p:sp>
      <p:sp>
        <p:nvSpPr>
          <p:cNvPr id="16" name="TextBox 15"/>
          <p:cNvSpPr txBox="1"/>
          <p:nvPr/>
        </p:nvSpPr>
        <p:spPr>
          <a:xfrm>
            <a:off x="2078399" y="-3335"/>
            <a:ext cx="96960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MADARA</a:t>
            </a:r>
            <a:endParaRPr lang="en-US" sz="1400" b="1" dirty="0">
              <a:solidFill>
                <a:schemeClr val="bg1"/>
              </a:solidFill>
              <a:latin typeface="Arial" panose="020B0604020202020204" pitchFamily="34" charset="0"/>
              <a:cs typeface="Arial" panose="020B0604020202020204" pitchFamily="34" charset="0"/>
            </a:endParaRPr>
          </a:p>
        </p:txBody>
      </p:sp>
      <p:sp>
        <p:nvSpPr>
          <p:cNvPr id="17" name="TextBox 16"/>
          <p:cNvSpPr txBox="1"/>
          <p:nvPr/>
        </p:nvSpPr>
        <p:spPr>
          <a:xfrm>
            <a:off x="3068999" y="0"/>
            <a:ext cx="741001" cy="378289"/>
          </a:xfrm>
          <a:prstGeom prst="rect">
            <a:avLst/>
          </a:prstGeom>
          <a:solidFill>
            <a:schemeClr val="accent4">
              <a:lumMod val="75000"/>
            </a:schemeClr>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GAMS</a:t>
            </a:r>
            <a:endParaRPr lang="en-US" sz="1400" b="1" dirty="0">
              <a:solidFill>
                <a:schemeClr val="bg1"/>
              </a:solidFill>
              <a:latin typeface="Arial" panose="020B0604020202020204" pitchFamily="34" charset="0"/>
              <a:cs typeface="Arial" panose="020B0604020202020204" pitchFamily="34" charset="0"/>
            </a:endParaRPr>
          </a:p>
        </p:txBody>
      </p:sp>
      <p:sp>
        <p:nvSpPr>
          <p:cNvPr id="18" name="TextBox 17"/>
          <p:cNvSpPr txBox="1"/>
          <p:nvPr/>
        </p:nvSpPr>
        <p:spPr>
          <a:xfrm>
            <a:off x="3830999" y="0"/>
            <a:ext cx="119820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Next Steps</a:t>
            </a:r>
            <a:endParaRPr lang="en-US" sz="1400" b="1" dirty="0">
              <a:solidFill>
                <a:schemeClr val="bg1"/>
              </a:solidFill>
              <a:latin typeface="Arial" panose="020B0604020202020204" pitchFamily="34" charset="0"/>
              <a:cs typeface="Arial" panose="020B0604020202020204" pitchFamily="34" charset="0"/>
            </a:endParaRPr>
          </a:p>
        </p:txBody>
      </p:sp>
      <p:sp>
        <p:nvSpPr>
          <p:cNvPr id="56" name="Content Placeholder 3"/>
          <p:cNvSpPr>
            <a:spLocks noGrp="1"/>
          </p:cNvSpPr>
          <p:nvPr>
            <p:ph idx="1"/>
          </p:nvPr>
        </p:nvSpPr>
        <p:spPr>
          <a:xfrm>
            <a:off x="401933" y="762000"/>
            <a:ext cx="8320035" cy="366043"/>
          </a:xfrm>
        </p:spPr>
        <p:txBody>
          <a:bodyPr>
            <a:normAutofit/>
          </a:bodyPr>
          <a:lstStyle/>
          <a:p>
            <a:r>
              <a:rPr lang="en-US" sz="1800" b="1" dirty="0" smtClean="0"/>
              <a:t>Platforms and uses we have been targeting for GAMS</a:t>
            </a:r>
          </a:p>
        </p:txBody>
      </p:sp>
      <p:sp>
        <p:nvSpPr>
          <p:cNvPr id="57" name="Content Placeholder 3"/>
          <p:cNvSpPr txBox="1">
            <a:spLocks/>
          </p:cNvSpPr>
          <p:nvPr/>
        </p:nvSpPr>
        <p:spPr>
          <a:xfrm>
            <a:off x="505242" y="2057400"/>
            <a:ext cx="8320035" cy="620415"/>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b="1" dirty="0" smtClean="0"/>
              <a:t>Scalable and adaptive algorithms </a:t>
            </a:r>
            <a:r>
              <a:rPr lang="en-US" sz="1800" dirty="0" smtClean="0"/>
              <a:t>and platforms for </a:t>
            </a:r>
            <a:r>
              <a:rPr lang="en-US" sz="1800" b="1" dirty="0" smtClean="0"/>
              <a:t>Platypus </a:t>
            </a:r>
            <a:r>
              <a:rPr lang="en-US" sz="1800" b="1" dirty="0" err="1" smtClean="0"/>
              <a:t>Lutra</a:t>
            </a:r>
            <a:r>
              <a:rPr lang="en-US" sz="1800" b="1" dirty="0" smtClean="0"/>
              <a:t> boats in outdoor environments (</a:t>
            </a:r>
            <a:r>
              <a:rPr lang="en-US" sz="1800" dirty="0" smtClean="0"/>
              <a:t>ELASTIC</a:t>
            </a:r>
            <a:r>
              <a:rPr lang="en-US" sz="1800" b="1" dirty="0" smtClean="0"/>
              <a:t> 2015)</a:t>
            </a:r>
          </a:p>
        </p:txBody>
      </p:sp>
      <p:sp>
        <p:nvSpPr>
          <p:cNvPr id="97" name="Content Placeholder 3"/>
          <p:cNvSpPr txBox="1">
            <a:spLocks/>
          </p:cNvSpPr>
          <p:nvPr/>
        </p:nvSpPr>
        <p:spPr>
          <a:xfrm>
            <a:off x="528890" y="1239961"/>
            <a:ext cx="7706699" cy="578024"/>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smtClean="0"/>
              <a:t>Distributed algorithms and platforms for </a:t>
            </a:r>
            <a:r>
              <a:rPr lang="en-US" sz="1800" b="1" dirty="0" smtClean="0"/>
              <a:t>quadcopters in outdoor environments (</a:t>
            </a:r>
            <a:r>
              <a:rPr lang="en-US" sz="1800" dirty="0" smtClean="0"/>
              <a:t>SMASH</a:t>
            </a:r>
            <a:r>
              <a:rPr lang="en-US" sz="1800" b="1" dirty="0" smtClean="0"/>
              <a:t> 2013, </a:t>
            </a:r>
            <a:r>
              <a:rPr lang="en-US" sz="1800" dirty="0" smtClean="0"/>
              <a:t>GAMS</a:t>
            </a:r>
            <a:r>
              <a:rPr lang="en-US" sz="1800" b="1" dirty="0" smtClean="0"/>
              <a:t> 2014)</a:t>
            </a:r>
          </a:p>
        </p:txBody>
      </p:sp>
      <p:pic>
        <p:nvPicPr>
          <p:cNvPr id="44" name="Picture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682" y="2906415"/>
            <a:ext cx="3402858" cy="2895600"/>
          </a:xfrm>
          <a:prstGeom prst="rect">
            <a:avLst/>
          </a:prstGeom>
        </p:spPr>
      </p:pic>
      <p:graphicFrame>
        <p:nvGraphicFramePr>
          <p:cNvPr id="46" name="Table 45"/>
          <p:cNvGraphicFramePr>
            <a:graphicFrameLocks noGrp="1"/>
          </p:cNvGraphicFramePr>
          <p:nvPr>
            <p:extLst>
              <p:ext uri="{D42A27DB-BD31-4B8C-83A1-F6EECF244321}">
                <p14:modId xmlns:p14="http://schemas.microsoft.com/office/powerpoint/2010/main" val="2197135665"/>
              </p:ext>
            </p:extLst>
          </p:nvPr>
        </p:nvGraphicFramePr>
        <p:xfrm>
          <a:off x="4344717" y="2924808"/>
          <a:ext cx="4343400" cy="2377440"/>
        </p:xfrm>
        <a:graphic>
          <a:graphicData uri="http://schemas.openxmlformats.org/drawingml/2006/table">
            <a:tbl>
              <a:tblPr>
                <a:tableStyleId>{08FB837D-C827-4EFA-A057-4D05807E0F7C}</a:tableStyleId>
              </a:tblPr>
              <a:tblGrid>
                <a:gridCol w="1981200"/>
                <a:gridCol w="761999"/>
                <a:gridCol w="609601"/>
                <a:gridCol w="990600"/>
              </a:tblGrid>
              <a:tr h="182880">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solidFill>
                      <a:schemeClr val="accent4">
                        <a:lumMod val="20000"/>
                        <a:lumOff val="80000"/>
                      </a:schemeClr>
                    </a:solidFill>
                  </a:tcPr>
                </a:tc>
                <a:tc>
                  <a:txBody>
                    <a:bodyPr/>
                    <a:lstStyle/>
                    <a:p>
                      <a:pPr algn="ctr" fontAlgn="b"/>
                      <a:r>
                        <a:rPr lang="en-US" sz="1100" u="none" strike="noStrike">
                          <a:effectLst/>
                        </a:rPr>
                        <a:t>Min Hz</a:t>
                      </a:r>
                      <a:endParaRPr lang="en-US" sz="1100" b="0" i="0" u="none" strike="noStrike">
                        <a:solidFill>
                          <a:srgbClr val="000000"/>
                        </a:solidFill>
                        <a:effectLst/>
                        <a:latin typeface="Calibri" panose="020F0502020204030204" pitchFamily="34" charset="0"/>
                      </a:endParaRPr>
                    </a:p>
                  </a:txBody>
                  <a:tcPr marL="7620" marR="7620" marT="7620" marB="0" anchor="b">
                    <a:solidFill>
                      <a:schemeClr val="accent4">
                        <a:lumMod val="20000"/>
                        <a:lumOff val="80000"/>
                      </a:schemeClr>
                    </a:solidFill>
                  </a:tcPr>
                </a:tc>
                <a:tc>
                  <a:txBody>
                    <a:bodyPr/>
                    <a:lstStyle/>
                    <a:p>
                      <a:pPr algn="ctr" fontAlgn="b"/>
                      <a:r>
                        <a:rPr lang="en-US" sz="1100" u="none" strike="noStrike">
                          <a:effectLst/>
                        </a:rPr>
                        <a:t>Max Hz</a:t>
                      </a:r>
                      <a:endParaRPr lang="en-US" sz="1100" b="0" i="0" u="none" strike="noStrike">
                        <a:solidFill>
                          <a:srgbClr val="000000"/>
                        </a:solidFill>
                        <a:effectLst/>
                        <a:latin typeface="Calibri" panose="020F0502020204030204" pitchFamily="34" charset="0"/>
                      </a:endParaRPr>
                    </a:p>
                  </a:txBody>
                  <a:tcPr marL="7620" marR="7620" marT="7620" marB="0" anchor="b">
                    <a:solidFill>
                      <a:schemeClr val="accent4">
                        <a:lumMod val="20000"/>
                        <a:lumOff val="80000"/>
                      </a:schemeClr>
                    </a:solidFill>
                  </a:tcPr>
                </a:tc>
                <a:tc>
                  <a:txBody>
                    <a:bodyPr/>
                    <a:lstStyle/>
                    <a:p>
                      <a:pPr algn="ctr" fontAlgn="b"/>
                      <a:r>
                        <a:rPr lang="en-US" sz="1100" u="none" strike="noStrike">
                          <a:effectLst/>
                        </a:rPr>
                        <a:t>Avg Hz</a:t>
                      </a:r>
                      <a:endParaRPr lang="en-US" sz="1100" b="0" i="0" u="none" strike="noStrike">
                        <a:solidFill>
                          <a:srgbClr val="000000"/>
                        </a:solidFill>
                        <a:effectLst/>
                        <a:latin typeface="Calibri" panose="020F0502020204030204" pitchFamily="34" charset="0"/>
                      </a:endParaRPr>
                    </a:p>
                  </a:txBody>
                  <a:tcPr marL="7620" marR="7620" marT="7620" marB="0" anchor="b">
                    <a:solidFill>
                      <a:schemeClr val="accent4">
                        <a:lumMod val="20000"/>
                        <a:lumOff val="80000"/>
                      </a:schemeClr>
                    </a:solidFill>
                  </a:tcPr>
                </a:tc>
              </a:tr>
              <a:tr h="182880">
                <a:tc>
                  <a:txBody>
                    <a:bodyPr/>
                    <a:lstStyle/>
                    <a:p>
                      <a:pPr algn="l" fontAlgn="b"/>
                      <a:r>
                        <a:rPr lang="en-US" sz="1100" u="none" strike="noStrike" dirty="0" smtClean="0">
                          <a:effectLst/>
                        </a:rPr>
                        <a:t> Per </a:t>
                      </a:r>
                      <a:r>
                        <a:rPr lang="en-US" sz="1100" u="none" strike="noStrike" dirty="0">
                          <a:effectLst/>
                        </a:rPr>
                        <a:t>Node Publish</a:t>
                      </a:r>
                      <a:endParaRPr lang="en-US" sz="1100" b="0" i="0" u="none" strike="noStrike" dirty="0">
                        <a:solidFill>
                          <a:srgbClr val="000000"/>
                        </a:solidFill>
                        <a:effectLst/>
                        <a:latin typeface="Calibri" panose="020F0502020204030204" pitchFamily="34" charset="0"/>
                      </a:endParaRPr>
                    </a:p>
                  </a:txBody>
                  <a:tcPr marL="7620" marR="7620" marT="7620" marB="0" anchor="b">
                    <a:solidFill>
                      <a:schemeClr val="accent4">
                        <a:lumMod val="20000"/>
                        <a:lumOff val="80000"/>
                      </a:schemeClr>
                    </a:solidFill>
                  </a:tcPr>
                </a:tc>
                <a:tc>
                  <a:txBody>
                    <a:bodyPr/>
                    <a:lstStyle/>
                    <a:p>
                      <a:pPr algn="r" fontAlgn="b"/>
                      <a:r>
                        <a:rPr lang="en-US" sz="1100" u="none" strike="noStrike">
                          <a:effectLst/>
                        </a:rPr>
                        <a:t>500.00</a:t>
                      </a:r>
                      <a:endParaRPr lang="en-US" sz="1100" b="0" i="0" u="none" strike="noStrike">
                        <a:solidFill>
                          <a:srgbClr val="000000"/>
                        </a:solidFill>
                        <a:effectLst/>
                        <a:latin typeface="Calibri" panose="020F0502020204030204" pitchFamily="34" charset="0"/>
                      </a:endParaRPr>
                    </a:p>
                  </a:txBody>
                  <a:tcPr marL="7620" marR="7620" marT="7620" marB="0" anchor="b">
                    <a:solidFill>
                      <a:schemeClr val="accent4">
                        <a:lumMod val="20000"/>
                        <a:lumOff val="80000"/>
                      </a:schemeClr>
                    </a:solidFill>
                  </a:tcPr>
                </a:tc>
                <a:tc>
                  <a:txBody>
                    <a:bodyPr/>
                    <a:lstStyle/>
                    <a:p>
                      <a:pPr algn="r" fontAlgn="b"/>
                      <a:r>
                        <a:rPr lang="en-US" sz="1100" u="none" strike="noStrike">
                          <a:effectLst/>
                        </a:rPr>
                        <a:t>517.30</a:t>
                      </a:r>
                      <a:endParaRPr lang="en-US" sz="1100" b="0" i="0" u="none" strike="noStrike">
                        <a:solidFill>
                          <a:srgbClr val="000000"/>
                        </a:solidFill>
                        <a:effectLst/>
                        <a:latin typeface="Calibri" panose="020F0502020204030204" pitchFamily="34" charset="0"/>
                      </a:endParaRPr>
                    </a:p>
                  </a:txBody>
                  <a:tcPr marL="7620" marR="7620" marT="7620" marB="0" anchor="b">
                    <a:solidFill>
                      <a:schemeClr val="accent4">
                        <a:lumMod val="20000"/>
                        <a:lumOff val="80000"/>
                      </a:schemeClr>
                    </a:solidFill>
                  </a:tcPr>
                </a:tc>
                <a:tc>
                  <a:txBody>
                    <a:bodyPr/>
                    <a:lstStyle/>
                    <a:p>
                      <a:pPr algn="r" fontAlgn="b"/>
                      <a:r>
                        <a:rPr lang="en-US" sz="1100" u="none" strike="noStrike">
                          <a:effectLst/>
                        </a:rPr>
                        <a:t>507.46</a:t>
                      </a:r>
                      <a:endParaRPr lang="en-US" sz="1100" b="0" i="0" u="none" strike="noStrike">
                        <a:solidFill>
                          <a:srgbClr val="000000"/>
                        </a:solidFill>
                        <a:effectLst/>
                        <a:latin typeface="Calibri" panose="020F0502020204030204" pitchFamily="34" charset="0"/>
                      </a:endParaRPr>
                    </a:p>
                  </a:txBody>
                  <a:tcPr marL="7620" marR="7620" marT="7620" marB="0" anchor="b">
                    <a:solidFill>
                      <a:schemeClr val="accent4">
                        <a:lumMod val="20000"/>
                        <a:lumOff val="80000"/>
                      </a:schemeClr>
                    </a:solidFill>
                  </a:tcPr>
                </a:tc>
              </a:tr>
              <a:tr h="182880">
                <a:tc>
                  <a:txBody>
                    <a:bodyPr/>
                    <a:lstStyle/>
                    <a:p>
                      <a:pPr algn="l" fontAlgn="b"/>
                      <a:r>
                        <a:rPr lang="en-US" sz="1100" u="none" strike="noStrike" dirty="0" smtClean="0">
                          <a:effectLst/>
                        </a:rPr>
                        <a:t> Per </a:t>
                      </a:r>
                      <a:r>
                        <a:rPr lang="en-US" sz="1100" u="none" strike="noStrike" dirty="0">
                          <a:effectLst/>
                        </a:rPr>
                        <a:t>Node Receive</a:t>
                      </a:r>
                      <a:endParaRPr lang="en-US" sz="1100" b="0" i="0" u="none" strike="noStrike" dirty="0">
                        <a:solidFill>
                          <a:srgbClr val="000000"/>
                        </a:solidFill>
                        <a:effectLst/>
                        <a:latin typeface="Calibri" panose="020F0502020204030204" pitchFamily="34" charset="0"/>
                      </a:endParaRPr>
                    </a:p>
                  </a:txBody>
                  <a:tcPr marL="7620" marR="7620" marT="7620" marB="0" anchor="b">
                    <a:solidFill>
                      <a:schemeClr val="accent4">
                        <a:lumMod val="20000"/>
                        <a:lumOff val="80000"/>
                      </a:schemeClr>
                    </a:solidFill>
                  </a:tcPr>
                </a:tc>
                <a:tc>
                  <a:txBody>
                    <a:bodyPr/>
                    <a:lstStyle/>
                    <a:p>
                      <a:pPr algn="r" fontAlgn="b"/>
                      <a:r>
                        <a:rPr lang="en-US" sz="1100" u="none" strike="noStrike">
                          <a:effectLst/>
                        </a:rPr>
                        <a:t>432.00</a:t>
                      </a:r>
                      <a:endParaRPr lang="en-US" sz="1100" b="0" i="0" u="none" strike="noStrike">
                        <a:solidFill>
                          <a:srgbClr val="000000"/>
                        </a:solidFill>
                        <a:effectLst/>
                        <a:latin typeface="Calibri" panose="020F0502020204030204" pitchFamily="34" charset="0"/>
                      </a:endParaRPr>
                    </a:p>
                  </a:txBody>
                  <a:tcPr marL="7620" marR="7620" marT="7620" marB="0" anchor="b">
                    <a:solidFill>
                      <a:schemeClr val="accent4">
                        <a:lumMod val="20000"/>
                        <a:lumOff val="80000"/>
                      </a:schemeClr>
                    </a:solidFill>
                  </a:tcPr>
                </a:tc>
                <a:tc>
                  <a:txBody>
                    <a:bodyPr/>
                    <a:lstStyle/>
                    <a:p>
                      <a:pPr algn="r" fontAlgn="b"/>
                      <a:r>
                        <a:rPr lang="en-US" sz="1100" u="none" strike="noStrike">
                          <a:effectLst/>
                        </a:rPr>
                        <a:t>490.00</a:t>
                      </a:r>
                      <a:endParaRPr lang="en-US" sz="1100" b="0" i="0" u="none" strike="noStrike">
                        <a:solidFill>
                          <a:srgbClr val="000000"/>
                        </a:solidFill>
                        <a:effectLst/>
                        <a:latin typeface="Calibri" panose="020F0502020204030204" pitchFamily="34" charset="0"/>
                      </a:endParaRPr>
                    </a:p>
                  </a:txBody>
                  <a:tcPr marL="7620" marR="7620" marT="7620" marB="0" anchor="b">
                    <a:solidFill>
                      <a:schemeClr val="accent4">
                        <a:lumMod val="20000"/>
                        <a:lumOff val="80000"/>
                      </a:schemeClr>
                    </a:solidFill>
                  </a:tcPr>
                </a:tc>
                <a:tc>
                  <a:txBody>
                    <a:bodyPr/>
                    <a:lstStyle/>
                    <a:p>
                      <a:pPr algn="r" fontAlgn="b"/>
                      <a:r>
                        <a:rPr lang="en-US" sz="1100" u="none" strike="noStrike">
                          <a:effectLst/>
                        </a:rPr>
                        <a:t>468.12</a:t>
                      </a:r>
                      <a:endParaRPr lang="en-US" sz="1100" b="0" i="0" u="none" strike="noStrike">
                        <a:solidFill>
                          <a:srgbClr val="000000"/>
                        </a:solidFill>
                        <a:effectLst/>
                        <a:latin typeface="Calibri" panose="020F0502020204030204" pitchFamily="34" charset="0"/>
                      </a:endParaRPr>
                    </a:p>
                  </a:txBody>
                  <a:tcPr marL="7620" marR="7620" marT="7620" marB="0" anchor="b">
                    <a:solidFill>
                      <a:schemeClr val="accent4">
                        <a:lumMod val="20000"/>
                        <a:lumOff val="80000"/>
                      </a:schemeClr>
                    </a:solidFill>
                  </a:tcPr>
                </a:tc>
              </a:tr>
              <a:tr h="182880">
                <a:tc>
                  <a:txBody>
                    <a:bodyPr/>
                    <a:lstStyle/>
                    <a:p>
                      <a:pPr algn="l" fontAlgn="b"/>
                      <a:r>
                        <a:rPr lang="en-US" sz="1100" u="none" strike="noStrike" dirty="0" smtClean="0">
                          <a:effectLst/>
                        </a:rPr>
                        <a:t> Per </a:t>
                      </a:r>
                      <a:r>
                        <a:rPr lang="en-US" sz="1100" u="none" strike="noStrike" dirty="0">
                          <a:effectLst/>
                        </a:rPr>
                        <a:t>Node Total Receive</a:t>
                      </a:r>
                      <a:endParaRPr lang="en-US" sz="1100" b="0" i="0" u="none" strike="noStrike" dirty="0">
                        <a:solidFill>
                          <a:srgbClr val="000000"/>
                        </a:solidFill>
                        <a:effectLst/>
                        <a:latin typeface="Calibri" panose="020F0502020204030204" pitchFamily="34" charset="0"/>
                      </a:endParaRPr>
                    </a:p>
                  </a:txBody>
                  <a:tcPr marL="7620" marR="7620" marT="7620" marB="0" anchor="b">
                    <a:solidFill>
                      <a:schemeClr val="accent4">
                        <a:lumMod val="20000"/>
                        <a:lumOff val="80000"/>
                      </a:schemeClr>
                    </a:solidFill>
                  </a:tcPr>
                </a:tc>
                <a:tc>
                  <a:txBody>
                    <a:bodyPr/>
                    <a:lstStyle/>
                    <a:p>
                      <a:pPr algn="r" fontAlgn="b"/>
                      <a:r>
                        <a:rPr lang="en-US" sz="1100" u="none" strike="noStrike">
                          <a:effectLst/>
                        </a:rPr>
                        <a:t>8,820.00</a:t>
                      </a:r>
                      <a:endParaRPr lang="en-US" sz="1100" b="0" i="0" u="none" strike="noStrike">
                        <a:solidFill>
                          <a:srgbClr val="000000"/>
                        </a:solidFill>
                        <a:effectLst/>
                        <a:latin typeface="Calibri" panose="020F0502020204030204" pitchFamily="34" charset="0"/>
                      </a:endParaRPr>
                    </a:p>
                  </a:txBody>
                  <a:tcPr marL="7620" marR="7620" marT="7620" marB="0" anchor="b">
                    <a:solidFill>
                      <a:schemeClr val="accent4">
                        <a:lumMod val="20000"/>
                        <a:lumOff val="80000"/>
                      </a:schemeClr>
                    </a:solidFill>
                  </a:tcPr>
                </a:tc>
                <a:tc>
                  <a:txBody>
                    <a:bodyPr/>
                    <a:lstStyle/>
                    <a:p>
                      <a:pPr algn="r" fontAlgn="b"/>
                      <a:r>
                        <a:rPr lang="en-US" sz="1100" u="none" strike="noStrike" dirty="0">
                          <a:effectLst/>
                        </a:rPr>
                        <a:t>9,082.00</a:t>
                      </a:r>
                      <a:endParaRPr lang="en-US" sz="1100" b="0" i="0" u="none" strike="noStrike" dirty="0">
                        <a:solidFill>
                          <a:srgbClr val="000000"/>
                        </a:solidFill>
                        <a:effectLst/>
                        <a:latin typeface="Calibri" panose="020F0502020204030204" pitchFamily="34" charset="0"/>
                      </a:endParaRPr>
                    </a:p>
                  </a:txBody>
                  <a:tcPr marL="7620" marR="7620" marT="7620" marB="0" anchor="b">
                    <a:solidFill>
                      <a:schemeClr val="accent4">
                        <a:lumMod val="20000"/>
                        <a:lumOff val="80000"/>
                      </a:schemeClr>
                    </a:solidFill>
                  </a:tcPr>
                </a:tc>
                <a:tc>
                  <a:txBody>
                    <a:bodyPr/>
                    <a:lstStyle/>
                    <a:p>
                      <a:pPr algn="r" fontAlgn="b"/>
                      <a:r>
                        <a:rPr lang="en-US" sz="1100" b="1" u="none" strike="noStrike" dirty="0">
                          <a:effectLst/>
                        </a:rPr>
                        <a:t>8,921.38</a:t>
                      </a:r>
                      <a:endParaRPr lang="en-US" sz="1100" b="1" i="0" u="none" strike="noStrike" dirty="0">
                        <a:solidFill>
                          <a:srgbClr val="000000"/>
                        </a:solidFill>
                        <a:effectLst/>
                        <a:latin typeface="Calibri" panose="020F0502020204030204" pitchFamily="34" charset="0"/>
                      </a:endParaRPr>
                    </a:p>
                  </a:txBody>
                  <a:tcPr marL="7620" marR="7620" marT="7620" marB="0" anchor="b">
                    <a:solidFill>
                      <a:schemeClr val="accent4">
                        <a:lumMod val="20000"/>
                        <a:lumOff val="80000"/>
                      </a:schemeClr>
                    </a:solidFill>
                  </a:tcPr>
                </a:tc>
              </a:tr>
              <a:tr h="182880">
                <a:tc>
                  <a:txBody>
                    <a:bodyPr/>
                    <a:lstStyle/>
                    <a:p>
                      <a:pPr algn="l" fontAlgn="b"/>
                      <a:r>
                        <a:rPr lang="en-US" sz="1100" u="none" strike="noStrike" dirty="0" smtClean="0">
                          <a:effectLst/>
                        </a:rPr>
                        <a:t> Total </a:t>
                      </a:r>
                      <a:r>
                        <a:rPr lang="en-US" sz="1100" u="none" strike="noStrike" dirty="0">
                          <a:effectLst/>
                        </a:rPr>
                        <a:t>Throughput</a:t>
                      </a:r>
                      <a:endParaRPr lang="en-US" sz="1100" b="0" i="0" u="none" strike="noStrike" dirty="0">
                        <a:solidFill>
                          <a:srgbClr val="000000"/>
                        </a:solidFill>
                        <a:effectLst/>
                        <a:latin typeface="Calibri" panose="020F0502020204030204" pitchFamily="34" charset="0"/>
                      </a:endParaRPr>
                    </a:p>
                  </a:txBody>
                  <a:tcPr marL="7620" marR="7620" marT="7620" marB="0" anchor="b">
                    <a:solidFill>
                      <a:schemeClr val="accent4">
                        <a:lumMod val="20000"/>
                        <a:lumOff val="80000"/>
                      </a:schemeClr>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solidFill>
                      <a:schemeClr val="accent4">
                        <a:lumMod val="20000"/>
                        <a:lumOff val="80000"/>
                      </a:schemeClr>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solidFill>
                      <a:schemeClr val="accent4">
                        <a:lumMod val="20000"/>
                        <a:lumOff val="80000"/>
                      </a:schemeClr>
                    </a:solidFill>
                  </a:tcPr>
                </a:tc>
                <a:tc>
                  <a:txBody>
                    <a:bodyPr/>
                    <a:lstStyle/>
                    <a:p>
                      <a:pPr algn="r" fontAlgn="b"/>
                      <a:r>
                        <a:rPr lang="en-US" sz="1100" u="none" strike="noStrike" dirty="0">
                          <a:effectLst/>
                        </a:rPr>
                        <a:t>133,868.00</a:t>
                      </a:r>
                      <a:endParaRPr lang="en-US" sz="1100" b="0" i="0" u="none" strike="noStrike" dirty="0">
                        <a:solidFill>
                          <a:srgbClr val="000000"/>
                        </a:solidFill>
                        <a:effectLst/>
                        <a:latin typeface="Calibri" panose="020F0502020204030204" pitchFamily="34" charset="0"/>
                      </a:endParaRPr>
                    </a:p>
                  </a:txBody>
                  <a:tcPr marL="7620" marR="7620" marT="7620" marB="0" anchor="b">
                    <a:solidFill>
                      <a:schemeClr val="accent4">
                        <a:lumMod val="20000"/>
                        <a:lumOff val="80000"/>
                      </a:schemeClr>
                    </a:solidFill>
                  </a:tcPr>
                </a:tc>
              </a:tr>
              <a:tr h="182880">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solidFill>
                      <a:schemeClr val="accent4">
                        <a:lumMod val="20000"/>
                        <a:lumOff val="80000"/>
                      </a:schemeClr>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solidFill>
                      <a:schemeClr val="accent4">
                        <a:lumMod val="20000"/>
                        <a:lumOff val="80000"/>
                      </a:schemeClr>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solidFill>
                      <a:schemeClr val="accent4">
                        <a:lumMod val="20000"/>
                        <a:lumOff val="80000"/>
                      </a:schemeClr>
                    </a:solidFill>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solidFill>
                      <a:schemeClr val="accent4">
                        <a:lumMod val="20000"/>
                        <a:lumOff val="80000"/>
                      </a:schemeClr>
                    </a:solidFill>
                  </a:tcPr>
                </a:tc>
              </a:tr>
              <a:tr h="182880">
                <a:tc>
                  <a:txBody>
                    <a:bodyPr/>
                    <a:lstStyle/>
                    <a:p>
                      <a:pPr algn="l" fontAlgn="b"/>
                      <a:r>
                        <a:rPr lang="en-US" sz="1100" u="none" strike="noStrike" dirty="0" smtClean="0">
                          <a:effectLst/>
                        </a:rPr>
                        <a:t> Platypus </a:t>
                      </a:r>
                      <a:r>
                        <a:rPr lang="en-US" sz="1100" u="none" strike="noStrike" dirty="0">
                          <a:effectLst/>
                        </a:rPr>
                        <a:t>Node Publish</a:t>
                      </a:r>
                      <a:endParaRPr lang="en-US" sz="1100" b="0" i="0" u="none" strike="noStrike" dirty="0">
                        <a:solidFill>
                          <a:srgbClr val="000000"/>
                        </a:solidFill>
                        <a:effectLst/>
                        <a:latin typeface="Calibri" panose="020F0502020204030204" pitchFamily="34" charset="0"/>
                      </a:endParaRPr>
                    </a:p>
                  </a:txBody>
                  <a:tcPr marL="7620" marR="7620" marT="7620" marB="0" anchor="b">
                    <a:solidFill>
                      <a:schemeClr val="accent4">
                        <a:lumMod val="20000"/>
                        <a:lumOff val="80000"/>
                      </a:schemeClr>
                    </a:solidFill>
                  </a:tcPr>
                </a:tc>
                <a:tc>
                  <a:txBody>
                    <a:bodyPr/>
                    <a:lstStyle/>
                    <a:p>
                      <a:pPr algn="r" fontAlgn="b"/>
                      <a:r>
                        <a:rPr lang="en-US" sz="1100" u="none" strike="noStrike" dirty="0" smtClean="0">
                          <a:effectLst/>
                        </a:rPr>
                        <a:t>5.00</a:t>
                      </a:r>
                      <a:endParaRPr lang="en-US" sz="1100" b="0" i="0" u="none" strike="noStrike" dirty="0">
                        <a:solidFill>
                          <a:srgbClr val="000000"/>
                        </a:solidFill>
                        <a:effectLst/>
                        <a:latin typeface="Calibri" panose="020F0502020204030204" pitchFamily="34" charset="0"/>
                      </a:endParaRPr>
                    </a:p>
                  </a:txBody>
                  <a:tcPr marL="7620" marR="7620" marT="7620" marB="0" anchor="b">
                    <a:solidFill>
                      <a:schemeClr val="accent4">
                        <a:lumMod val="20000"/>
                        <a:lumOff val="80000"/>
                      </a:schemeClr>
                    </a:solidFill>
                  </a:tcPr>
                </a:tc>
                <a:tc>
                  <a:txBody>
                    <a:bodyPr/>
                    <a:lstStyle/>
                    <a:p>
                      <a:pPr algn="r" fontAlgn="b"/>
                      <a:r>
                        <a:rPr lang="en-US" sz="1100" b="0" i="0" u="none" strike="noStrike" dirty="0" smtClean="0">
                          <a:solidFill>
                            <a:schemeClr val="dk1"/>
                          </a:solidFill>
                          <a:effectLst/>
                          <a:latin typeface="+mn-lt"/>
                        </a:rPr>
                        <a:t>35.00</a:t>
                      </a:r>
                      <a:endParaRPr lang="en-US" sz="1100" b="0" i="0" u="none" strike="noStrike" dirty="0">
                        <a:solidFill>
                          <a:srgbClr val="000000"/>
                        </a:solidFill>
                        <a:effectLst/>
                        <a:latin typeface="Calibri" panose="020F0502020204030204" pitchFamily="34" charset="0"/>
                      </a:endParaRPr>
                    </a:p>
                  </a:txBody>
                  <a:tcPr marL="7620" marR="7620" marT="7620" marB="0" anchor="b">
                    <a:solidFill>
                      <a:schemeClr val="accent4">
                        <a:lumMod val="20000"/>
                        <a:lumOff val="80000"/>
                      </a:schemeClr>
                    </a:solidFill>
                  </a:tcPr>
                </a:tc>
                <a:tc>
                  <a:txBody>
                    <a:bodyPr/>
                    <a:lstStyle/>
                    <a:p>
                      <a:pPr algn="r" fontAlgn="b"/>
                      <a:r>
                        <a:rPr lang="en-US" sz="1100" u="none" strike="noStrike" dirty="0">
                          <a:effectLst/>
                        </a:rPr>
                        <a:t>31.00</a:t>
                      </a:r>
                      <a:endParaRPr lang="en-US" sz="1100" b="0" i="0" u="none" strike="noStrike" dirty="0">
                        <a:solidFill>
                          <a:srgbClr val="000000"/>
                        </a:solidFill>
                        <a:effectLst/>
                        <a:latin typeface="Calibri" panose="020F0502020204030204" pitchFamily="34" charset="0"/>
                      </a:endParaRPr>
                    </a:p>
                  </a:txBody>
                  <a:tcPr marL="7620" marR="7620" marT="7620" marB="0" anchor="b">
                    <a:solidFill>
                      <a:schemeClr val="accent4">
                        <a:lumMod val="20000"/>
                        <a:lumOff val="80000"/>
                      </a:schemeClr>
                    </a:solidFill>
                  </a:tcPr>
                </a:tc>
              </a:tr>
              <a:tr h="182880">
                <a:tc>
                  <a:txBody>
                    <a:bodyPr/>
                    <a:lstStyle/>
                    <a:p>
                      <a:pPr algn="l" fontAlgn="b"/>
                      <a:r>
                        <a:rPr lang="en-US" sz="1100" u="none" strike="noStrike" dirty="0" smtClean="0">
                          <a:effectLst/>
                        </a:rPr>
                        <a:t> Platypus </a:t>
                      </a:r>
                      <a:r>
                        <a:rPr lang="en-US" sz="1100" u="none" strike="noStrike" dirty="0">
                          <a:effectLst/>
                        </a:rPr>
                        <a:t>Node Receive</a:t>
                      </a:r>
                      <a:endParaRPr lang="en-US" sz="1100" b="0" i="0" u="none" strike="noStrike" dirty="0">
                        <a:solidFill>
                          <a:srgbClr val="000000"/>
                        </a:solidFill>
                        <a:effectLst/>
                        <a:latin typeface="Calibri" panose="020F0502020204030204" pitchFamily="34" charset="0"/>
                      </a:endParaRPr>
                    </a:p>
                  </a:txBody>
                  <a:tcPr marL="7620" marR="7620" marT="7620" marB="0" anchor="b">
                    <a:solidFill>
                      <a:schemeClr val="accent4">
                        <a:lumMod val="20000"/>
                        <a:lumOff val="80000"/>
                      </a:schemeClr>
                    </a:solidFill>
                  </a:tcPr>
                </a:tc>
                <a:tc>
                  <a:txBody>
                    <a:bodyPr/>
                    <a:lstStyle/>
                    <a:p>
                      <a:pPr algn="r" fontAlgn="b"/>
                      <a:r>
                        <a:rPr lang="en-US" sz="1100" u="none" strike="noStrike" dirty="0" smtClean="0">
                          <a:effectLst/>
                        </a:rPr>
                        <a:t>5.00</a:t>
                      </a:r>
                      <a:endParaRPr lang="en-US" sz="1100" b="0" i="0" u="none" strike="noStrike" dirty="0">
                        <a:solidFill>
                          <a:srgbClr val="000000"/>
                        </a:solidFill>
                        <a:effectLst/>
                        <a:latin typeface="Calibri" panose="020F0502020204030204" pitchFamily="34" charset="0"/>
                      </a:endParaRPr>
                    </a:p>
                  </a:txBody>
                  <a:tcPr marL="7620" marR="7620" marT="7620" marB="0" anchor="b">
                    <a:solidFill>
                      <a:schemeClr val="accent4">
                        <a:lumMod val="20000"/>
                        <a:lumOff val="80000"/>
                      </a:schemeClr>
                    </a:solidFill>
                  </a:tcPr>
                </a:tc>
                <a:tc>
                  <a:txBody>
                    <a:bodyPr/>
                    <a:lstStyle/>
                    <a:p>
                      <a:pPr algn="r" fontAlgn="b"/>
                      <a:r>
                        <a:rPr lang="en-US" sz="1100" u="none" strike="noStrike">
                          <a:effectLst/>
                        </a:rPr>
                        <a:t>35.00</a:t>
                      </a:r>
                      <a:endParaRPr lang="en-US" sz="1100" b="0" i="0" u="none" strike="noStrike">
                        <a:solidFill>
                          <a:srgbClr val="000000"/>
                        </a:solidFill>
                        <a:effectLst/>
                        <a:latin typeface="Calibri" panose="020F0502020204030204" pitchFamily="34" charset="0"/>
                      </a:endParaRPr>
                    </a:p>
                  </a:txBody>
                  <a:tcPr marL="7620" marR="7620" marT="7620" marB="0" anchor="b">
                    <a:solidFill>
                      <a:schemeClr val="accent4">
                        <a:lumMod val="20000"/>
                        <a:lumOff val="80000"/>
                      </a:schemeClr>
                    </a:solidFill>
                  </a:tcPr>
                </a:tc>
                <a:tc>
                  <a:txBody>
                    <a:bodyPr/>
                    <a:lstStyle/>
                    <a:p>
                      <a:pPr algn="r" fontAlgn="b"/>
                      <a:r>
                        <a:rPr lang="en-US" sz="1100" u="none" strike="noStrike">
                          <a:effectLst/>
                        </a:rPr>
                        <a:t>31.00</a:t>
                      </a:r>
                      <a:endParaRPr lang="en-US" sz="1100" b="0" i="0" u="none" strike="noStrike">
                        <a:solidFill>
                          <a:srgbClr val="000000"/>
                        </a:solidFill>
                        <a:effectLst/>
                        <a:latin typeface="Calibri" panose="020F0502020204030204" pitchFamily="34" charset="0"/>
                      </a:endParaRPr>
                    </a:p>
                  </a:txBody>
                  <a:tcPr marL="7620" marR="7620" marT="7620" marB="0" anchor="b">
                    <a:solidFill>
                      <a:schemeClr val="accent4">
                        <a:lumMod val="20000"/>
                        <a:lumOff val="80000"/>
                      </a:schemeClr>
                    </a:solidFill>
                  </a:tcPr>
                </a:tc>
              </a:tr>
              <a:tr h="182880">
                <a:tc>
                  <a:txBody>
                    <a:bodyPr/>
                    <a:lstStyle/>
                    <a:p>
                      <a:pPr algn="l" fontAlgn="b"/>
                      <a:r>
                        <a:rPr lang="en-US" sz="1100" u="none" strike="noStrike" dirty="0" smtClean="0">
                          <a:effectLst/>
                        </a:rPr>
                        <a:t> Platypus </a:t>
                      </a:r>
                      <a:r>
                        <a:rPr lang="en-US" sz="1100" u="none" strike="noStrike" dirty="0">
                          <a:effectLst/>
                        </a:rPr>
                        <a:t>Per Node Total </a:t>
                      </a:r>
                      <a:r>
                        <a:rPr lang="en-US" sz="1100" u="none" strike="noStrike" dirty="0" smtClean="0">
                          <a:effectLst/>
                        </a:rPr>
                        <a:t>Receive</a:t>
                      </a:r>
                      <a:endParaRPr lang="en-US" sz="1100" b="0" i="0" u="none" strike="noStrike" dirty="0">
                        <a:solidFill>
                          <a:srgbClr val="000000"/>
                        </a:solidFill>
                        <a:effectLst/>
                        <a:latin typeface="Calibri" panose="020F0502020204030204" pitchFamily="34" charset="0"/>
                      </a:endParaRPr>
                    </a:p>
                  </a:txBody>
                  <a:tcPr marL="7620" marR="7620" marT="7620" marB="0" anchor="b">
                    <a:solidFill>
                      <a:schemeClr val="accent4">
                        <a:lumMod val="20000"/>
                        <a:lumOff val="80000"/>
                      </a:schemeClr>
                    </a:solidFill>
                  </a:tcPr>
                </a:tc>
                <a:tc>
                  <a:txBody>
                    <a:bodyPr/>
                    <a:lstStyle/>
                    <a:p>
                      <a:pPr algn="r" fontAlgn="b"/>
                      <a:r>
                        <a:rPr lang="en-US" sz="1100" u="none" strike="noStrike" dirty="0" smtClean="0">
                          <a:effectLst/>
                        </a:rPr>
                        <a:t>100.00</a:t>
                      </a:r>
                      <a:endParaRPr lang="en-US" sz="1100" b="0" i="0" u="none" strike="noStrike" dirty="0">
                        <a:solidFill>
                          <a:srgbClr val="000000"/>
                        </a:solidFill>
                        <a:effectLst/>
                        <a:latin typeface="Calibri" panose="020F0502020204030204" pitchFamily="34" charset="0"/>
                      </a:endParaRPr>
                    </a:p>
                  </a:txBody>
                  <a:tcPr marL="7620" marR="7620" marT="7620" marB="0" anchor="b">
                    <a:solidFill>
                      <a:schemeClr val="accent4">
                        <a:lumMod val="20000"/>
                        <a:lumOff val="80000"/>
                      </a:schemeClr>
                    </a:solidFill>
                  </a:tcPr>
                </a:tc>
                <a:tc>
                  <a:txBody>
                    <a:bodyPr/>
                    <a:lstStyle/>
                    <a:p>
                      <a:pPr algn="r" fontAlgn="b"/>
                      <a:r>
                        <a:rPr lang="en-US" sz="1100" u="none" strike="noStrike" dirty="0">
                          <a:effectLst/>
                        </a:rPr>
                        <a:t>700.00</a:t>
                      </a:r>
                      <a:endParaRPr lang="en-US" sz="1100" b="0" i="0" u="none" strike="noStrike" dirty="0">
                        <a:solidFill>
                          <a:srgbClr val="000000"/>
                        </a:solidFill>
                        <a:effectLst/>
                        <a:latin typeface="Calibri" panose="020F0502020204030204" pitchFamily="34" charset="0"/>
                      </a:endParaRPr>
                    </a:p>
                  </a:txBody>
                  <a:tcPr marL="7620" marR="7620" marT="7620" marB="0" anchor="b">
                    <a:solidFill>
                      <a:schemeClr val="accent4">
                        <a:lumMod val="20000"/>
                        <a:lumOff val="80000"/>
                      </a:schemeClr>
                    </a:solidFill>
                  </a:tcPr>
                </a:tc>
                <a:tc>
                  <a:txBody>
                    <a:bodyPr/>
                    <a:lstStyle/>
                    <a:p>
                      <a:pPr algn="r" fontAlgn="b"/>
                      <a:r>
                        <a:rPr lang="en-US" sz="1100" b="1" u="none" strike="noStrike" dirty="0">
                          <a:effectLst/>
                        </a:rPr>
                        <a:t>620.00</a:t>
                      </a:r>
                      <a:endParaRPr lang="en-US" sz="1100" b="1" i="0" u="none" strike="noStrike" dirty="0">
                        <a:solidFill>
                          <a:srgbClr val="000000"/>
                        </a:solidFill>
                        <a:effectLst/>
                        <a:latin typeface="Calibri" panose="020F0502020204030204" pitchFamily="34" charset="0"/>
                      </a:endParaRPr>
                    </a:p>
                  </a:txBody>
                  <a:tcPr marL="7620" marR="7620" marT="7620" marB="0" anchor="b">
                    <a:solidFill>
                      <a:schemeClr val="accent4">
                        <a:lumMod val="20000"/>
                        <a:lumOff val="80000"/>
                      </a:schemeClr>
                    </a:solidFill>
                  </a:tcPr>
                </a:tc>
              </a:tr>
              <a:tr h="182880">
                <a:tc>
                  <a:txBody>
                    <a:bodyPr/>
                    <a:lstStyle/>
                    <a:p>
                      <a:pPr algn="l" fontAlgn="b"/>
                      <a:r>
                        <a:rPr lang="en-US" sz="1100" u="none" strike="noStrike" dirty="0" smtClean="0">
                          <a:effectLst/>
                        </a:rPr>
                        <a:t> Platypus </a:t>
                      </a:r>
                      <a:r>
                        <a:rPr lang="en-US" sz="1100" u="none" strike="noStrike" dirty="0">
                          <a:effectLst/>
                        </a:rPr>
                        <a:t>Total Throughput</a:t>
                      </a:r>
                      <a:endParaRPr lang="en-US" sz="1100" b="0" i="0" u="none" strike="noStrike" dirty="0">
                        <a:solidFill>
                          <a:srgbClr val="000000"/>
                        </a:solidFill>
                        <a:effectLst/>
                        <a:latin typeface="Calibri" panose="020F0502020204030204" pitchFamily="34" charset="0"/>
                      </a:endParaRPr>
                    </a:p>
                  </a:txBody>
                  <a:tcPr marL="7620" marR="7620" marT="7620" marB="0" anchor="b">
                    <a:solidFill>
                      <a:schemeClr val="accent4">
                        <a:lumMod val="20000"/>
                        <a:lumOff val="80000"/>
                      </a:schemeClr>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solidFill>
                      <a:schemeClr val="accent4">
                        <a:lumMod val="20000"/>
                        <a:lumOff val="80000"/>
                      </a:schemeClr>
                    </a:solidFill>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solidFill>
                      <a:schemeClr val="accent4">
                        <a:lumMod val="20000"/>
                        <a:lumOff val="80000"/>
                      </a:schemeClr>
                    </a:solidFill>
                  </a:tcPr>
                </a:tc>
                <a:tc>
                  <a:txBody>
                    <a:bodyPr/>
                    <a:lstStyle/>
                    <a:p>
                      <a:pPr algn="r" fontAlgn="b"/>
                      <a:r>
                        <a:rPr lang="en-US" sz="1100" u="none" strike="noStrike">
                          <a:effectLst/>
                        </a:rPr>
                        <a:t>12,400.00</a:t>
                      </a:r>
                      <a:endParaRPr lang="en-US" sz="1100" b="0" i="0" u="none" strike="noStrike">
                        <a:solidFill>
                          <a:srgbClr val="000000"/>
                        </a:solidFill>
                        <a:effectLst/>
                        <a:latin typeface="Calibri" panose="020F0502020204030204" pitchFamily="34" charset="0"/>
                      </a:endParaRPr>
                    </a:p>
                  </a:txBody>
                  <a:tcPr marL="7620" marR="7620" marT="7620" marB="0" anchor="b">
                    <a:solidFill>
                      <a:schemeClr val="accent4">
                        <a:lumMod val="20000"/>
                        <a:lumOff val="80000"/>
                      </a:schemeClr>
                    </a:solidFill>
                  </a:tcPr>
                </a:tc>
              </a:tr>
              <a:tr h="182880">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solidFill>
                      <a:schemeClr val="accent4">
                        <a:lumMod val="20000"/>
                        <a:lumOff val="80000"/>
                      </a:schemeClr>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solidFill>
                      <a:schemeClr val="accent4">
                        <a:lumMod val="20000"/>
                        <a:lumOff val="80000"/>
                      </a:schemeClr>
                    </a:solidFill>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solidFill>
                      <a:schemeClr val="accent4">
                        <a:lumMod val="20000"/>
                        <a:lumOff val="80000"/>
                      </a:schemeClr>
                    </a:solidFill>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solidFill>
                      <a:schemeClr val="accent4">
                        <a:lumMod val="20000"/>
                        <a:lumOff val="80000"/>
                      </a:schemeClr>
                    </a:solidFill>
                  </a:tcPr>
                </a:tc>
              </a:tr>
              <a:tr h="182880">
                <a:tc>
                  <a:txBody>
                    <a:bodyPr/>
                    <a:lstStyle/>
                    <a:p>
                      <a:pPr algn="l" fontAlgn="b"/>
                      <a:r>
                        <a:rPr lang="en-US" sz="1100" u="none" strike="noStrike" dirty="0" smtClean="0">
                          <a:effectLst/>
                        </a:rPr>
                        <a:t> Estimated </a:t>
                      </a:r>
                      <a:r>
                        <a:rPr lang="en-US" sz="1100" u="none" strike="noStrike" dirty="0">
                          <a:effectLst/>
                        </a:rPr>
                        <a:t>boat scaling</a:t>
                      </a:r>
                      <a:endParaRPr lang="en-US" sz="1100" b="0" i="0" u="none" strike="noStrike" dirty="0">
                        <a:solidFill>
                          <a:srgbClr val="000000"/>
                        </a:solidFill>
                        <a:effectLst/>
                        <a:latin typeface="Calibri" panose="020F0502020204030204" pitchFamily="34" charset="0"/>
                      </a:endParaRPr>
                    </a:p>
                  </a:txBody>
                  <a:tcPr marL="7620" marR="7620" marT="7620" marB="0" anchor="b">
                    <a:solidFill>
                      <a:schemeClr val="accent4">
                        <a:lumMod val="20000"/>
                        <a:lumOff val="80000"/>
                      </a:schemeClr>
                    </a:solidFill>
                  </a:tcPr>
                </a:tc>
                <a:tc>
                  <a:txBody>
                    <a:bodyPr/>
                    <a:lstStyle/>
                    <a:p>
                      <a:pPr algn="r" fontAlgn="b"/>
                      <a:r>
                        <a:rPr lang="en-US" sz="1100" b="0" i="0" u="none" strike="noStrike" dirty="0" smtClean="0">
                          <a:solidFill>
                            <a:srgbClr val="000000"/>
                          </a:solidFill>
                          <a:effectLst/>
                          <a:latin typeface="+mn-lt"/>
                        </a:rPr>
                        <a:t>1764</a:t>
                      </a:r>
                      <a:endParaRPr lang="en-US" sz="1100" b="0" i="0" u="none" strike="noStrike" dirty="0">
                        <a:solidFill>
                          <a:srgbClr val="000000"/>
                        </a:solidFill>
                        <a:effectLst/>
                        <a:latin typeface="+mn-lt"/>
                      </a:endParaRPr>
                    </a:p>
                  </a:txBody>
                  <a:tcPr marL="7620" marR="7620" marT="7620" marB="0" anchor="b">
                    <a:solidFill>
                      <a:schemeClr val="accent4">
                        <a:lumMod val="20000"/>
                        <a:lumOff val="80000"/>
                      </a:schemeClr>
                    </a:solidFill>
                  </a:tcPr>
                </a:tc>
                <a:tc>
                  <a:txBody>
                    <a:bodyPr/>
                    <a:lstStyle/>
                    <a:p>
                      <a:pPr algn="r" fontAlgn="b"/>
                      <a:r>
                        <a:rPr lang="en-US" sz="1100" b="0" i="0" u="none" strike="noStrike" dirty="0" smtClean="0">
                          <a:solidFill>
                            <a:srgbClr val="000000"/>
                          </a:solidFill>
                          <a:effectLst/>
                          <a:latin typeface="+mn-lt"/>
                        </a:rPr>
                        <a:t>240</a:t>
                      </a:r>
                      <a:endParaRPr lang="en-US" sz="1100" b="0" i="0" u="none" strike="noStrike" dirty="0">
                        <a:solidFill>
                          <a:srgbClr val="000000"/>
                        </a:solidFill>
                        <a:effectLst/>
                        <a:latin typeface="+mn-lt"/>
                      </a:endParaRPr>
                    </a:p>
                  </a:txBody>
                  <a:tcPr marL="7620" marR="7620" marT="7620" marB="0" anchor="b">
                    <a:solidFill>
                      <a:schemeClr val="accent4">
                        <a:lumMod val="20000"/>
                        <a:lumOff val="80000"/>
                      </a:schemeClr>
                    </a:solidFill>
                  </a:tcPr>
                </a:tc>
                <a:tc>
                  <a:txBody>
                    <a:bodyPr/>
                    <a:lstStyle/>
                    <a:p>
                      <a:pPr algn="r" fontAlgn="b"/>
                      <a:r>
                        <a:rPr lang="en-US" sz="1100" b="1" i="0" u="none" strike="noStrike" dirty="0" smtClean="0">
                          <a:solidFill>
                            <a:srgbClr val="000000"/>
                          </a:solidFill>
                          <a:effectLst/>
                          <a:latin typeface="+mn-lt"/>
                        </a:rPr>
                        <a:t>280</a:t>
                      </a:r>
                      <a:endParaRPr lang="en-US" sz="1100" b="1" i="0" u="none" strike="noStrike" dirty="0">
                        <a:solidFill>
                          <a:srgbClr val="000000"/>
                        </a:solidFill>
                        <a:effectLst/>
                        <a:latin typeface="+mn-lt"/>
                      </a:endParaRPr>
                    </a:p>
                  </a:txBody>
                  <a:tcPr marL="7620" marR="7620" marT="7620" marB="0" anchor="b">
                    <a:solidFill>
                      <a:schemeClr val="accent4">
                        <a:lumMod val="20000"/>
                        <a:lumOff val="80000"/>
                      </a:schemeClr>
                    </a:solidFill>
                  </a:tcPr>
                </a:tc>
              </a:tr>
              <a:tr h="182880">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solidFill>
                      <a:schemeClr val="accent4">
                        <a:lumMod val="20000"/>
                        <a:lumOff val="80000"/>
                      </a:schemeClr>
                    </a:solidFill>
                  </a:tcPr>
                </a:tc>
                <a:tc>
                  <a:txBody>
                    <a:bodyPr/>
                    <a:lstStyle/>
                    <a:p>
                      <a:pPr algn="r" fontAlgn="b"/>
                      <a:endParaRPr lang="en-US" sz="1100" b="0" i="0" u="none" strike="noStrike" dirty="0">
                        <a:solidFill>
                          <a:srgbClr val="000000"/>
                        </a:solidFill>
                        <a:effectLst/>
                        <a:latin typeface="Calibri" panose="020F0502020204030204" pitchFamily="34" charset="0"/>
                      </a:endParaRPr>
                    </a:p>
                  </a:txBody>
                  <a:tcPr marL="7620" marR="7620" marT="7620" marB="0" anchor="b">
                    <a:solidFill>
                      <a:schemeClr val="accent4">
                        <a:lumMod val="20000"/>
                        <a:lumOff val="80000"/>
                      </a:schemeClr>
                    </a:solidFill>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solidFill>
                      <a:schemeClr val="accent4">
                        <a:lumMod val="20000"/>
                        <a:lumOff val="80000"/>
                      </a:schemeClr>
                    </a:solidFill>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solidFill>
                      <a:schemeClr val="accent4">
                        <a:lumMod val="20000"/>
                        <a:lumOff val="80000"/>
                      </a:schemeClr>
                    </a:solidFill>
                  </a:tcPr>
                </a:tc>
              </a:tr>
            </a:tbl>
          </a:graphicData>
        </a:graphic>
      </p:graphicFrame>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5395" y="1397253"/>
            <a:ext cx="533400" cy="328670"/>
          </a:xfrm>
          <a:prstGeom prst="rect">
            <a:avLst/>
          </a:prstGeom>
          <a:noFill/>
        </p:spPr>
      </p:pic>
      <p:pic>
        <p:nvPicPr>
          <p:cNvPr id="48" name="Picture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17551" y="1627940"/>
            <a:ext cx="533400" cy="328670"/>
          </a:xfrm>
          <a:prstGeom prst="rect">
            <a:avLst/>
          </a:prstGeom>
          <a:noFill/>
        </p:spPr>
      </p:pic>
      <p:pic>
        <p:nvPicPr>
          <p:cNvPr id="49" name="Picture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00" y="1646072"/>
            <a:ext cx="533400" cy="328670"/>
          </a:xfrm>
          <a:prstGeom prst="rect">
            <a:avLst/>
          </a:prstGeom>
          <a:noFill/>
        </p:spPr>
      </p:pic>
    </p:spTree>
    <p:extLst>
      <p:ext uri="{BB962C8B-B14F-4D97-AF65-F5344CB8AC3E}">
        <p14:creationId xmlns:p14="http://schemas.microsoft.com/office/powerpoint/2010/main" val="3210466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9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p:sp>
      <p:sp>
        <p:nvSpPr>
          <p:cNvPr id="13" name="Rectangle 12"/>
          <p:cNvSpPr/>
          <p:nvPr/>
        </p:nvSpPr>
        <p:spPr bwMode="auto">
          <a:xfrm>
            <a:off x="0" y="1575"/>
            <a:ext cx="9144000" cy="373380"/>
          </a:xfrm>
          <a:prstGeom prst="rect">
            <a:avLst/>
          </a:prstGeom>
          <a:solidFill>
            <a:schemeClr val="tx1"/>
          </a:solidFill>
          <a:ln w="381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en-US" sz="1400" dirty="0">
              <a:solidFill>
                <a:schemeClr val="bg1"/>
              </a:solidFill>
            </a:endParaRPr>
          </a:p>
        </p:txBody>
      </p:sp>
      <p:sp>
        <p:nvSpPr>
          <p:cNvPr id="7" name="TextBox 6"/>
          <p:cNvSpPr txBox="1"/>
          <p:nvPr/>
        </p:nvSpPr>
        <p:spPr>
          <a:xfrm>
            <a:off x="0" y="-3334"/>
            <a:ext cx="122822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Introduction</a:t>
            </a:r>
            <a:endParaRPr lang="en-US" sz="1400" b="1" dirty="0">
              <a:solidFill>
                <a:schemeClr val="bg1"/>
              </a:solidFill>
              <a:latin typeface="Arial" panose="020B0604020202020204" pitchFamily="34" charset="0"/>
              <a:cs typeface="Arial" panose="020B0604020202020204" pitchFamily="34" charset="0"/>
            </a:endParaRPr>
          </a:p>
        </p:txBody>
      </p:sp>
      <p:sp>
        <p:nvSpPr>
          <p:cNvPr id="15" name="TextBox 14"/>
          <p:cNvSpPr txBox="1"/>
          <p:nvPr/>
        </p:nvSpPr>
        <p:spPr>
          <a:xfrm>
            <a:off x="1251115" y="0"/>
            <a:ext cx="806285"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History</a:t>
            </a:r>
            <a:endParaRPr lang="en-US" sz="1400" b="1" dirty="0">
              <a:solidFill>
                <a:schemeClr val="bg1"/>
              </a:solidFill>
              <a:latin typeface="Arial" panose="020B0604020202020204" pitchFamily="34" charset="0"/>
              <a:cs typeface="Arial" panose="020B0604020202020204" pitchFamily="34" charset="0"/>
            </a:endParaRPr>
          </a:p>
        </p:txBody>
      </p:sp>
      <p:sp>
        <p:nvSpPr>
          <p:cNvPr id="16" name="TextBox 15"/>
          <p:cNvSpPr txBox="1"/>
          <p:nvPr/>
        </p:nvSpPr>
        <p:spPr>
          <a:xfrm>
            <a:off x="2078399" y="-3335"/>
            <a:ext cx="96960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MADARA</a:t>
            </a:r>
            <a:endParaRPr lang="en-US" sz="1400" b="1" dirty="0">
              <a:solidFill>
                <a:schemeClr val="bg1"/>
              </a:solidFill>
              <a:latin typeface="Arial" panose="020B0604020202020204" pitchFamily="34" charset="0"/>
              <a:cs typeface="Arial" panose="020B0604020202020204" pitchFamily="34" charset="0"/>
            </a:endParaRPr>
          </a:p>
        </p:txBody>
      </p:sp>
      <p:sp>
        <p:nvSpPr>
          <p:cNvPr id="17" name="TextBox 16"/>
          <p:cNvSpPr txBox="1"/>
          <p:nvPr/>
        </p:nvSpPr>
        <p:spPr>
          <a:xfrm>
            <a:off x="3068999" y="0"/>
            <a:ext cx="741001" cy="378289"/>
          </a:xfrm>
          <a:prstGeom prst="rect">
            <a:avLst/>
          </a:prstGeom>
          <a:solidFill>
            <a:schemeClr val="accent4">
              <a:lumMod val="75000"/>
            </a:schemeClr>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GAMS</a:t>
            </a:r>
            <a:endParaRPr lang="en-US" sz="1400" b="1" dirty="0">
              <a:solidFill>
                <a:schemeClr val="bg1"/>
              </a:solidFill>
              <a:latin typeface="Arial" panose="020B0604020202020204" pitchFamily="34" charset="0"/>
              <a:cs typeface="Arial" panose="020B0604020202020204" pitchFamily="34" charset="0"/>
            </a:endParaRPr>
          </a:p>
        </p:txBody>
      </p:sp>
      <p:sp>
        <p:nvSpPr>
          <p:cNvPr id="18" name="TextBox 17"/>
          <p:cNvSpPr txBox="1"/>
          <p:nvPr/>
        </p:nvSpPr>
        <p:spPr>
          <a:xfrm>
            <a:off x="3830999" y="0"/>
            <a:ext cx="119820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Next Steps</a:t>
            </a:r>
            <a:endParaRPr lang="en-US" sz="1400" b="1" dirty="0">
              <a:solidFill>
                <a:schemeClr val="bg1"/>
              </a:solidFill>
              <a:latin typeface="Arial" panose="020B0604020202020204" pitchFamily="34" charset="0"/>
              <a:cs typeface="Arial" panose="020B0604020202020204" pitchFamily="34" charset="0"/>
            </a:endParaRPr>
          </a:p>
        </p:txBody>
      </p:sp>
      <p:sp>
        <p:nvSpPr>
          <p:cNvPr id="56" name="Content Placeholder 3"/>
          <p:cNvSpPr>
            <a:spLocks noGrp="1"/>
          </p:cNvSpPr>
          <p:nvPr>
            <p:ph idx="1"/>
          </p:nvPr>
        </p:nvSpPr>
        <p:spPr>
          <a:xfrm>
            <a:off x="401933" y="762000"/>
            <a:ext cx="8320035" cy="366043"/>
          </a:xfrm>
        </p:spPr>
        <p:txBody>
          <a:bodyPr>
            <a:normAutofit/>
          </a:bodyPr>
          <a:lstStyle/>
          <a:p>
            <a:r>
              <a:rPr lang="en-US" sz="1800" b="1" dirty="0" smtClean="0"/>
              <a:t>Platforms and uses we have been targeting for GAMS</a:t>
            </a:r>
          </a:p>
        </p:txBody>
      </p:sp>
      <p:sp>
        <p:nvSpPr>
          <p:cNvPr id="40" name="Content Placeholder 3"/>
          <p:cNvSpPr txBox="1">
            <a:spLocks/>
          </p:cNvSpPr>
          <p:nvPr/>
        </p:nvSpPr>
        <p:spPr>
          <a:xfrm>
            <a:off x="535992" y="3657600"/>
            <a:ext cx="7548310" cy="636181"/>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b="1" dirty="0" smtClean="0"/>
              <a:t>Simulation infrastructure for verification techniques </a:t>
            </a:r>
            <a:r>
              <a:rPr lang="en-US" sz="1800" dirty="0" smtClean="0"/>
              <a:t>like </a:t>
            </a:r>
            <a:r>
              <a:rPr lang="en-US" sz="1800" b="1" dirty="0" smtClean="0"/>
              <a:t>DART</a:t>
            </a:r>
            <a:r>
              <a:rPr lang="en-US" sz="1800" dirty="0" smtClean="0"/>
              <a:t> and </a:t>
            </a:r>
            <a:r>
              <a:rPr lang="en-US" sz="1800" b="1" dirty="0" smtClean="0"/>
              <a:t>DEMETER (Day 2 topics, 2015-16)</a:t>
            </a:r>
          </a:p>
        </p:txBody>
      </p:sp>
      <p:sp>
        <p:nvSpPr>
          <p:cNvPr id="42" name="Content Placeholder 3"/>
          <p:cNvSpPr txBox="1">
            <a:spLocks/>
          </p:cNvSpPr>
          <p:nvPr/>
        </p:nvSpPr>
        <p:spPr>
          <a:xfrm>
            <a:off x="533400" y="1306930"/>
            <a:ext cx="8320035" cy="620415"/>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b="1" dirty="0" smtClean="0"/>
              <a:t>Adversarial algorithms for</a:t>
            </a:r>
            <a:r>
              <a:rPr lang="en-US" sz="1800" dirty="0" smtClean="0"/>
              <a:t> Platypus </a:t>
            </a:r>
            <a:r>
              <a:rPr lang="en-US" sz="1800" dirty="0" err="1" smtClean="0"/>
              <a:t>Lutra</a:t>
            </a:r>
            <a:r>
              <a:rPr lang="en-US" sz="1800" dirty="0" smtClean="0"/>
              <a:t> boats in </a:t>
            </a:r>
            <a:r>
              <a:rPr lang="en-US" sz="1800" b="1" dirty="0" smtClean="0"/>
              <a:t>outdoor environments (</a:t>
            </a:r>
            <a:r>
              <a:rPr lang="en-US" sz="1800" dirty="0" smtClean="0"/>
              <a:t>MADPARTS </a:t>
            </a:r>
            <a:r>
              <a:rPr lang="en-US" sz="1800" b="1" dirty="0" smtClean="0"/>
              <a:t>2016)</a:t>
            </a:r>
          </a:p>
        </p:txBody>
      </p:sp>
      <p:sp>
        <p:nvSpPr>
          <p:cNvPr id="19" name="Oval 18"/>
          <p:cNvSpPr/>
          <p:nvPr/>
        </p:nvSpPr>
        <p:spPr bwMode="auto">
          <a:xfrm>
            <a:off x="1136815" y="2127365"/>
            <a:ext cx="228600" cy="215421"/>
          </a:xfrm>
          <a:prstGeom prst="ellipse">
            <a:avLst/>
          </a:prstGeom>
          <a:solidFill>
            <a:srgbClr val="C00000"/>
          </a:solidFill>
          <a:ln w="3810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ＭＳ Ｐゴシック" pitchFamily="1" charset="-128"/>
            </a:endParaRPr>
          </a:p>
        </p:txBody>
      </p:sp>
      <p:sp>
        <p:nvSpPr>
          <p:cNvPr id="20" name="TextBox 19"/>
          <p:cNvSpPr txBox="1"/>
          <p:nvPr/>
        </p:nvSpPr>
        <p:spPr>
          <a:xfrm>
            <a:off x="1379435" y="2059891"/>
            <a:ext cx="800219" cy="338554"/>
          </a:xfrm>
          <a:prstGeom prst="rect">
            <a:avLst/>
          </a:prstGeom>
          <a:noFill/>
        </p:spPr>
        <p:txBody>
          <a:bodyPr wrap="none" rtlCol="0">
            <a:spAutoFit/>
          </a:bodyPr>
          <a:lstStyle/>
          <a:p>
            <a:r>
              <a:rPr lang="en-US" sz="1600" b="0" dirty="0" smtClean="0"/>
              <a:t>enemy</a:t>
            </a:r>
            <a:endParaRPr lang="en-US" sz="1600" b="0" dirty="0"/>
          </a:p>
        </p:txBody>
      </p:sp>
      <p:sp>
        <p:nvSpPr>
          <p:cNvPr id="21" name="Oval 20"/>
          <p:cNvSpPr/>
          <p:nvPr/>
        </p:nvSpPr>
        <p:spPr bwMode="auto">
          <a:xfrm>
            <a:off x="1150835" y="2406178"/>
            <a:ext cx="228600" cy="215421"/>
          </a:xfrm>
          <a:prstGeom prst="ellipse">
            <a:avLst/>
          </a:prstGeom>
          <a:solidFill>
            <a:schemeClr val="accent1">
              <a:lumMod val="60000"/>
              <a:lumOff val="40000"/>
            </a:schemeClr>
          </a:solidFill>
          <a:ln w="3810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ＭＳ Ｐゴシック" pitchFamily="1" charset="-128"/>
            </a:endParaRPr>
          </a:p>
        </p:txBody>
      </p:sp>
      <p:sp>
        <p:nvSpPr>
          <p:cNvPr id="22" name="TextBox 21"/>
          <p:cNvSpPr txBox="1"/>
          <p:nvPr/>
        </p:nvSpPr>
        <p:spPr>
          <a:xfrm>
            <a:off x="1379435" y="2338704"/>
            <a:ext cx="995786" cy="338554"/>
          </a:xfrm>
          <a:prstGeom prst="rect">
            <a:avLst/>
          </a:prstGeom>
          <a:noFill/>
        </p:spPr>
        <p:txBody>
          <a:bodyPr wrap="none" rtlCol="0">
            <a:spAutoFit/>
          </a:bodyPr>
          <a:lstStyle/>
          <a:p>
            <a:r>
              <a:rPr lang="en-US" sz="1600" b="0" dirty="0" smtClean="0"/>
              <a:t>protector</a:t>
            </a:r>
            <a:endParaRPr lang="en-US" sz="1600" b="0" dirty="0"/>
          </a:p>
        </p:txBody>
      </p:sp>
      <p:sp>
        <p:nvSpPr>
          <p:cNvPr id="23" name="Oval 22"/>
          <p:cNvSpPr/>
          <p:nvPr/>
        </p:nvSpPr>
        <p:spPr bwMode="auto">
          <a:xfrm>
            <a:off x="1145094" y="2693381"/>
            <a:ext cx="228600" cy="215421"/>
          </a:xfrm>
          <a:prstGeom prst="ellipse">
            <a:avLst/>
          </a:prstGeom>
          <a:solidFill>
            <a:srgbClr val="92D050"/>
          </a:solidFill>
          <a:ln w="3810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ＭＳ Ｐゴシック" pitchFamily="1" charset="-128"/>
            </a:endParaRPr>
          </a:p>
        </p:txBody>
      </p:sp>
      <p:sp>
        <p:nvSpPr>
          <p:cNvPr id="24" name="TextBox 23"/>
          <p:cNvSpPr txBox="1"/>
          <p:nvPr/>
        </p:nvSpPr>
        <p:spPr>
          <a:xfrm>
            <a:off x="1388079" y="2640404"/>
            <a:ext cx="675185" cy="338554"/>
          </a:xfrm>
          <a:prstGeom prst="rect">
            <a:avLst/>
          </a:prstGeom>
          <a:noFill/>
        </p:spPr>
        <p:txBody>
          <a:bodyPr wrap="none" rtlCol="0">
            <a:spAutoFit/>
          </a:bodyPr>
          <a:lstStyle/>
          <a:p>
            <a:r>
              <a:rPr lang="en-US" sz="1600" b="0" dirty="0" smtClean="0"/>
              <a:t>asset</a:t>
            </a:r>
            <a:endParaRPr lang="en-US" sz="1600" b="0" dirty="0"/>
          </a:p>
        </p:txBody>
      </p:sp>
      <p:sp>
        <p:nvSpPr>
          <p:cNvPr id="25" name="Oval 24"/>
          <p:cNvSpPr/>
          <p:nvPr/>
        </p:nvSpPr>
        <p:spPr bwMode="auto">
          <a:xfrm>
            <a:off x="6829773" y="3268065"/>
            <a:ext cx="228600" cy="215421"/>
          </a:xfrm>
          <a:prstGeom prst="ellipse">
            <a:avLst/>
          </a:prstGeom>
          <a:solidFill>
            <a:srgbClr val="92D050"/>
          </a:solidFill>
          <a:ln w="3810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ＭＳ Ｐゴシック" pitchFamily="1" charset="-128"/>
            </a:endParaRPr>
          </a:p>
        </p:txBody>
      </p:sp>
      <p:sp>
        <p:nvSpPr>
          <p:cNvPr id="26" name="Oval 25"/>
          <p:cNvSpPr/>
          <p:nvPr/>
        </p:nvSpPr>
        <p:spPr bwMode="auto">
          <a:xfrm>
            <a:off x="6753573" y="2142366"/>
            <a:ext cx="228600" cy="215421"/>
          </a:xfrm>
          <a:prstGeom prst="ellipse">
            <a:avLst/>
          </a:prstGeom>
          <a:solidFill>
            <a:srgbClr val="C00000"/>
          </a:solidFill>
          <a:ln w="3810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ＭＳ Ｐゴシック" pitchFamily="1" charset="-128"/>
            </a:endParaRPr>
          </a:p>
        </p:txBody>
      </p:sp>
      <p:sp>
        <p:nvSpPr>
          <p:cNvPr id="27" name="Oval 26"/>
          <p:cNvSpPr/>
          <p:nvPr/>
        </p:nvSpPr>
        <p:spPr bwMode="auto">
          <a:xfrm>
            <a:off x="7351967" y="2142366"/>
            <a:ext cx="228600" cy="215421"/>
          </a:xfrm>
          <a:prstGeom prst="ellipse">
            <a:avLst/>
          </a:prstGeom>
          <a:solidFill>
            <a:srgbClr val="C00000"/>
          </a:solidFill>
          <a:ln w="3810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ＭＳ Ｐゴシック" pitchFamily="1" charset="-128"/>
            </a:endParaRPr>
          </a:p>
        </p:txBody>
      </p:sp>
      <p:sp>
        <p:nvSpPr>
          <p:cNvPr id="28" name="Oval 27"/>
          <p:cNvSpPr/>
          <p:nvPr/>
        </p:nvSpPr>
        <p:spPr bwMode="auto">
          <a:xfrm rot="4934219">
            <a:off x="6398800" y="2278593"/>
            <a:ext cx="381000" cy="846951"/>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ＭＳ Ｐゴシック" pitchFamily="1" charset="-128"/>
            </a:endParaRPr>
          </a:p>
        </p:txBody>
      </p:sp>
      <p:sp>
        <p:nvSpPr>
          <p:cNvPr id="29" name="Oval 28"/>
          <p:cNvSpPr/>
          <p:nvPr/>
        </p:nvSpPr>
        <p:spPr bwMode="auto">
          <a:xfrm>
            <a:off x="6662477" y="2560856"/>
            <a:ext cx="228600" cy="215421"/>
          </a:xfrm>
          <a:prstGeom prst="ellipse">
            <a:avLst/>
          </a:prstGeom>
          <a:solidFill>
            <a:schemeClr val="accent1">
              <a:lumMod val="60000"/>
              <a:lumOff val="40000"/>
            </a:schemeClr>
          </a:solidFill>
          <a:ln w="3810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ＭＳ Ｐゴシック" pitchFamily="1" charset="-128"/>
            </a:endParaRPr>
          </a:p>
        </p:txBody>
      </p:sp>
      <p:sp>
        <p:nvSpPr>
          <p:cNvPr id="30" name="Oval 29"/>
          <p:cNvSpPr/>
          <p:nvPr/>
        </p:nvSpPr>
        <p:spPr bwMode="auto">
          <a:xfrm rot="4934219">
            <a:off x="7023859" y="2565796"/>
            <a:ext cx="381000" cy="846951"/>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ＭＳ Ｐゴシック" pitchFamily="1" charset="-128"/>
            </a:endParaRPr>
          </a:p>
        </p:txBody>
      </p:sp>
      <p:sp>
        <p:nvSpPr>
          <p:cNvPr id="31" name="Oval 30"/>
          <p:cNvSpPr/>
          <p:nvPr/>
        </p:nvSpPr>
        <p:spPr bwMode="auto">
          <a:xfrm>
            <a:off x="6944721" y="2920038"/>
            <a:ext cx="228600" cy="215421"/>
          </a:xfrm>
          <a:prstGeom prst="ellipse">
            <a:avLst/>
          </a:prstGeom>
          <a:solidFill>
            <a:schemeClr val="accent1">
              <a:lumMod val="60000"/>
              <a:lumOff val="40000"/>
            </a:schemeClr>
          </a:solidFill>
          <a:ln w="3810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ＭＳ Ｐゴシック" pitchFamily="1" charset="-128"/>
            </a:endParaRPr>
          </a:p>
        </p:txBody>
      </p:sp>
      <p:sp>
        <p:nvSpPr>
          <p:cNvPr id="32" name="Oval 31"/>
          <p:cNvSpPr/>
          <p:nvPr/>
        </p:nvSpPr>
        <p:spPr bwMode="auto">
          <a:xfrm rot="4934219">
            <a:off x="7313200" y="2144520"/>
            <a:ext cx="381000" cy="846951"/>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ＭＳ Ｐゴシック" pitchFamily="1" charset="-128"/>
            </a:endParaRPr>
          </a:p>
        </p:txBody>
      </p:sp>
      <p:sp>
        <p:nvSpPr>
          <p:cNvPr id="33" name="Oval 32"/>
          <p:cNvSpPr/>
          <p:nvPr/>
        </p:nvSpPr>
        <p:spPr bwMode="auto">
          <a:xfrm>
            <a:off x="7234062" y="2498762"/>
            <a:ext cx="228600" cy="215421"/>
          </a:xfrm>
          <a:prstGeom prst="ellipse">
            <a:avLst/>
          </a:prstGeom>
          <a:solidFill>
            <a:schemeClr val="accent1">
              <a:lumMod val="60000"/>
              <a:lumOff val="40000"/>
            </a:schemeClr>
          </a:solidFill>
          <a:ln w="3810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ＭＳ Ｐゴシック" pitchFamily="1" charset="-128"/>
            </a:endParaRPr>
          </a:p>
        </p:txBody>
      </p:sp>
      <p:sp>
        <p:nvSpPr>
          <p:cNvPr id="34" name="TextBox 33"/>
          <p:cNvSpPr txBox="1"/>
          <p:nvPr/>
        </p:nvSpPr>
        <p:spPr>
          <a:xfrm>
            <a:off x="6324600" y="1733490"/>
            <a:ext cx="1594411" cy="369332"/>
          </a:xfrm>
          <a:prstGeom prst="rect">
            <a:avLst/>
          </a:prstGeom>
          <a:noFill/>
        </p:spPr>
        <p:txBody>
          <a:bodyPr wrap="none" rtlCol="0">
            <a:spAutoFit/>
          </a:bodyPr>
          <a:lstStyle/>
          <a:p>
            <a:r>
              <a:rPr lang="en-US" b="1" dirty="0" smtClean="0"/>
              <a:t>Onion Defense</a:t>
            </a:r>
            <a:endParaRPr lang="en-US" b="1" dirty="0"/>
          </a:p>
        </p:txBody>
      </p:sp>
      <p:sp>
        <p:nvSpPr>
          <p:cNvPr id="35" name="Oval 34"/>
          <p:cNvSpPr/>
          <p:nvPr/>
        </p:nvSpPr>
        <p:spPr bwMode="auto">
          <a:xfrm>
            <a:off x="3190303" y="2571840"/>
            <a:ext cx="381000" cy="53340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ＭＳ Ｐゴシック" pitchFamily="1" charset="-128"/>
            </a:endParaRPr>
          </a:p>
        </p:txBody>
      </p:sp>
      <p:sp>
        <p:nvSpPr>
          <p:cNvPr id="36" name="Oval 35"/>
          <p:cNvSpPr/>
          <p:nvPr/>
        </p:nvSpPr>
        <p:spPr bwMode="auto">
          <a:xfrm>
            <a:off x="3727289" y="2571840"/>
            <a:ext cx="381000" cy="53340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ＭＳ Ｐゴシック" pitchFamily="1" charset="-128"/>
            </a:endParaRPr>
          </a:p>
        </p:txBody>
      </p:sp>
      <p:sp>
        <p:nvSpPr>
          <p:cNvPr id="37" name="Oval 36"/>
          <p:cNvSpPr/>
          <p:nvPr/>
        </p:nvSpPr>
        <p:spPr bwMode="auto">
          <a:xfrm>
            <a:off x="4283997" y="2571840"/>
            <a:ext cx="381000" cy="53340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ＭＳ Ｐゴシック" pitchFamily="1" charset="-128"/>
            </a:endParaRPr>
          </a:p>
        </p:txBody>
      </p:sp>
      <p:sp>
        <p:nvSpPr>
          <p:cNvPr id="38" name="Oval 37"/>
          <p:cNvSpPr/>
          <p:nvPr/>
        </p:nvSpPr>
        <p:spPr bwMode="auto">
          <a:xfrm>
            <a:off x="3803489" y="3293679"/>
            <a:ext cx="228600" cy="215421"/>
          </a:xfrm>
          <a:prstGeom prst="ellipse">
            <a:avLst/>
          </a:prstGeom>
          <a:solidFill>
            <a:srgbClr val="92D050"/>
          </a:solidFill>
          <a:ln w="3810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ＭＳ Ｐゴシック" pitchFamily="1" charset="-128"/>
            </a:endParaRPr>
          </a:p>
        </p:txBody>
      </p:sp>
      <p:sp>
        <p:nvSpPr>
          <p:cNvPr id="39" name="Oval 38"/>
          <p:cNvSpPr/>
          <p:nvPr/>
        </p:nvSpPr>
        <p:spPr bwMode="auto">
          <a:xfrm>
            <a:off x="3571303" y="2167980"/>
            <a:ext cx="228600" cy="215421"/>
          </a:xfrm>
          <a:prstGeom prst="ellipse">
            <a:avLst/>
          </a:prstGeom>
          <a:solidFill>
            <a:srgbClr val="C00000"/>
          </a:solidFill>
          <a:ln w="3810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ＭＳ Ｐゴシック" pitchFamily="1" charset="-128"/>
            </a:endParaRPr>
          </a:p>
        </p:txBody>
      </p:sp>
      <p:sp>
        <p:nvSpPr>
          <p:cNvPr id="41" name="Oval 40"/>
          <p:cNvSpPr/>
          <p:nvPr/>
        </p:nvSpPr>
        <p:spPr bwMode="auto">
          <a:xfrm>
            <a:off x="4169697" y="2167980"/>
            <a:ext cx="228600" cy="215421"/>
          </a:xfrm>
          <a:prstGeom prst="ellipse">
            <a:avLst/>
          </a:prstGeom>
          <a:solidFill>
            <a:srgbClr val="C00000"/>
          </a:solidFill>
          <a:ln w="3810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ＭＳ Ｐゴシック" pitchFamily="1" charset="-128"/>
            </a:endParaRPr>
          </a:p>
        </p:txBody>
      </p:sp>
      <p:sp>
        <p:nvSpPr>
          <p:cNvPr id="43" name="Oval 42"/>
          <p:cNvSpPr/>
          <p:nvPr/>
        </p:nvSpPr>
        <p:spPr bwMode="auto">
          <a:xfrm>
            <a:off x="3266503" y="2838540"/>
            <a:ext cx="228600" cy="215421"/>
          </a:xfrm>
          <a:prstGeom prst="ellipse">
            <a:avLst/>
          </a:prstGeom>
          <a:solidFill>
            <a:schemeClr val="accent1">
              <a:lumMod val="60000"/>
              <a:lumOff val="40000"/>
            </a:schemeClr>
          </a:solidFill>
          <a:ln w="3810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ＭＳ Ｐゴシック" pitchFamily="1" charset="-128"/>
            </a:endParaRPr>
          </a:p>
        </p:txBody>
      </p:sp>
      <p:sp>
        <p:nvSpPr>
          <p:cNvPr id="44" name="Oval 43"/>
          <p:cNvSpPr/>
          <p:nvPr/>
        </p:nvSpPr>
        <p:spPr bwMode="auto">
          <a:xfrm>
            <a:off x="3803489" y="2640420"/>
            <a:ext cx="228600" cy="215421"/>
          </a:xfrm>
          <a:prstGeom prst="ellipse">
            <a:avLst/>
          </a:prstGeom>
          <a:solidFill>
            <a:schemeClr val="accent1">
              <a:lumMod val="60000"/>
              <a:lumOff val="40000"/>
            </a:schemeClr>
          </a:solidFill>
          <a:ln w="3810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ＭＳ Ｐゴシック" pitchFamily="1" charset="-128"/>
            </a:endParaRPr>
          </a:p>
        </p:txBody>
      </p:sp>
      <p:sp>
        <p:nvSpPr>
          <p:cNvPr id="45" name="Oval 44"/>
          <p:cNvSpPr/>
          <p:nvPr/>
        </p:nvSpPr>
        <p:spPr bwMode="auto">
          <a:xfrm>
            <a:off x="4360197" y="2748130"/>
            <a:ext cx="228600" cy="215421"/>
          </a:xfrm>
          <a:prstGeom prst="ellipse">
            <a:avLst/>
          </a:prstGeom>
          <a:solidFill>
            <a:schemeClr val="accent1">
              <a:lumMod val="60000"/>
              <a:lumOff val="40000"/>
            </a:schemeClr>
          </a:solidFill>
          <a:ln w="3810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ＭＳ Ｐゴシック" pitchFamily="1" charset="-128"/>
            </a:endParaRPr>
          </a:p>
        </p:txBody>
      </p:sp>
      <p:sp>
        <p:nvSpPr>
          <p:cNvPr id="46" name="TextBox 45"/>
          <p:cNvSpPr txBox="1"/>
          <p:nvPr/>
        </p:nvSpPr>
        <p:spPr>
          <a:xfrm>
            <a:off x="3313780" y="1733490"/>
            <a:ext cx="1482457" cy="369332"/>
          </a:xfrm>
          <a:prstGeom prst="rect">
            <a:avLst/>
          </a:prstGeom>
          <a:noFill/>
        </p:spPr>
        <p:txBody>
          <a:bodyPr wrap="none" rtlCol="0">
            <a:spAutoFit/>
          </a:bodyPr>
          <a:lstStyle/>
          <a:p>
            <a:r>
              <a:rPr lang="en-US" b="1" dirty="0" smtClean="0"/>
              <a:t>Zone Defense</a:t>
            </a:r>
            <a:endParaRPr lang="en-US" b="1" dirty="0"/>
          </a:p>
        </p:txBody>
      </p:sp>
      <p:sp>
        <p:nvSpPr>
          <p:cNvPr id="47" name="Oval 46"/>
          <p:cNvSpPr/>
          <p:nvPr/>
        </p:nvSpPr>
        <p:spPr bwMode="auto">
          <a:xfrm>
            <a:off x="1158403" y="2989530"/>
            <a:ext cx="228600" cy="215421"/>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ＭＳ Ｐゴシック" pitchFamily="1" charset="-128"/>
            </a:endParaRPr>
          </a:p>
        </p:txBody>
      </p:sp>
      <p:sp>
        <p:nvSpPr>
          <p:cNvPr id="48" name="TextBox 47"/>
          <p:cNvSpPr txBox="1"/>
          <p:nvPr/>
        </p:nvSpPr>
        <p:spPr>
          <a:xfrm>
            <a:off x="1388514" y="2910528"/>
            <a:ext cx="628698" cy="338554"/>
          </a:xfrm>
          <a:prstGeom prst="rect">
            <a:avLst/>
          </a:prstGeom>
          <a:noFill/>
        </p:spPr>
        <p:txBody>
          <a:bodyPr wrap="none" rtlCol="0">
            <a:spAutoFit/>
          </a:bodyPr>
          <a:lstStyle/>
          <a:p>
            <a:r>
              <a:rPr lang="en-US" sz="1600" b="0" dirty="0" smtClean="0"/>
              <a:t>zone</a:t>
            </a:r>
            <a:endParaRPr lang="en-US" sz="1600" b="0" dirty="0"/>
          </a:p>
        </p:txBody>
      </p:sp>
      <p:pic>
        <p:nvPicPr>
          <p:cNvPr id="49" name="deadlock_fre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27681" y="4379439"/>
            <a:ext cx="3597664" cy="1894644"/>
          </a:xfrm>
          <a:prstGeom prst="rect">
            <a:avLst/>
          </a:prstGeom>
        </p:spPr>
      </p:pic>
      <p:pic>
        <p:nvPicPr>
          <p:cNvPr id="50" name="freemovement">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604573" y="4327134"/>
            <a:ext cx="3393283" cy="1908722"/>
          </a:xfrm>
          <a:prstGeom prst="rect">
            <a:avLst/>
          </a:prstGeom>
        </p:spPr>
      </p:pic>
    </p:spTree>
    <p:extLst>
      <p:ext uri="{BB962C8B-B14F-4D97-AF65-F5344CB8AC3E}">
        <p14:creationId xmlns:p14="http://schemas.microsoft.com/office/powerpoint/2010/main" val="1031465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71" repeatCount="indefinite" fill="hold" display="0">
                  <p:stCondLst>
                    <p:cond delay="indefinite"/>
                  </p:stCondLst>
                </p:cTn>
                <p:tgtEl>
                  <p:spTgt spid="49"/>
                </p:tgtEl>
              </p:cMediaNode>
            </p:video>
            <p:video>
              <p:cMediaNode vol="80000">
                <p:cTn id="72" repeatCount="indefinite" fill="hold" display="0">
                  <p:stCondLst>
                    <p:cond delay="indefinite"/>
                  </p:stCondLst>
                </p:cTn>
                <p:tgtEl>
                  <p:spTgt spid="50"/>
                </p:tgtEl>
              </p:cMediaNode>
            </p:video>
          </p:childTnLst>
        </p:cTn>
      </p:par>
    </p:tnLst>
    <p:bldLst>
      <p:bldP spid="40" grpId="0"/>
      <p:bldP spid="42" grpId="0"/>
      <p:bldP spid="19" grpId="0" animBg="1"/>
      <p:bldP spid="20" grpId="0"/>
      <p:bldP spid="21" grpId="0" animBg="1"/>
      <p:bldP spid="22" grpId="0"/>
      <p:bldP spid="23" grpId="0" animBg="1"/>
      <p:bldP spid="24" grpId="0"/>
      <p:bldP spid="25" grpId="0" animBg="1"/>
      <p:bldP spid="26" grpId="0" animBg="1"/>
      <p:bldP spid="27" grpId="0" animBg="1"/>
      <p:bldP spid="28" grpId="0" animBg="1"/>
      <p:bldP spid="29" grpId="0" animBg="1"/>
      <p:bldP spid="30" grpId="0" animBg="1"/>
      <p:bldP spid="31" grpId="0" animBg="1"/>
      <p:bldP spid="32" grpId="0" animBg="1"/>
      <p:bldP spid="33" grpId="0" animBg="1"/>
      <p:bldP spid="34" grpId="0"/>
      <p:bldP spid="35" grpId="0" animBg="1"/>
      <p:bldP spid="36" grpId="0" animBg="1"/>
      <p:bldP spid="37" grpId="0" animBg="1"/>
      <p:bldP spid="38" grpId="0" animBg="1"/>
      <p:bldP spid="39" grpId="0" animBg="1"/>
      <p:bldP spid="41" grpId="0" animBg="1"/>
      <p:bldP spid="43" grpId="0" animBg="1"/>
      <p:bldP spid="44" grpId="0" animBg="1"/>
      <p:bldP spid="45" grpId="0" animBg="1"/>
      <p:bldP spid="46" grpId="0"/>
      <p:bldP spid="47" grpId="0" animBg="1"/>
      <p:bldP spid="4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p:sp>
      <p:sp>
        <p:nvSpPr>
          <p:cNvPr id="13" name="Rectangle 12"/>
          <p:cNvSpPr/>
          <p:nvPr/>
        </p:nvSpPr>
        <p:spPr bwMode="auto">
          <a:xfrm>
            <a:off x="0" y="1575"/>
            <a:ext cx="9144000" cy="373380"/>
          </a:xfrm>
          <a:prstGeom prst="rect">
            <a:avLst/>
          </a:prstGeom>
          <a:solidFill>
            <a:schemeClr val="tx1"/>
          </a:solidFill>
          <a:ln w="381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en-US" sz="1400" dirty="0">
              <a:solidFill>
                <a:schemeClr val="bg1"/>
              </a:solidFill>
            </a:endParaRPr>
          </a:p>
        </p:txBody>
      </p:sp>
      <p:sp>
        <p:nvSpPr>
          <p:cNvPr id="7" name="TextBox 6"/>
          <p:cNvSpPr txBox="1"/>
          <p:nvPr/>
        </p:nvSpPr>
        <p:spPr>
          <a:xfrm>
            <a:off x="0" y="-3334"/>
            <a:ext cx="122822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Introduction</a:t>
            </a:r>
            <a:endParaRPr lang="en-US" sz="1400" b="1" dirty="0">
              <a:solidFill>
                <a:schemeClr val="bg1"/>
              </a:solidFill>
              <a:latin typeface="Arial" panose="020B0604020202020204" pitchFamily="34" charset="0"/>
              <a:cs typeface="Arial" panose="020B0604020202020204" pitchFamily="34" charset="0"/>
            </a:endParaRPr>
          </a:p>
        </p:txBody>
      </p:sp>
      <p:sp>
        <p:nvSpPr>
          <p:cNvPr id="15" name="TextBox 14"/>
          <p:cNvSpPr txBox="1"/>
          <p:nvPr/>
        </p:nvSpPr>
        <p:spPr>
          <a:xfrm>
            <a:off x="1251115" y="0"/>
            <a:ext cx="806285"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History</a:t>
            </a:r>
            <a:endParaRPr lang="en-US" sz="1400" b="1" dirty="0">
              <a:solidFill>
                <a:schemeClr val="bg1"/>
              </a:solidFill>
              <a:latin typeface="Arial" panose="020B0604020202020204" pitchFamily="34" charset="0"/>
              <a:cs typeface="Arial" panose="020B0604020202020204" pitchFamily="34" charset="0"/>
            </a:endParaRPr>
          </a:p>
        </p:txBody>
      </p:sp>
      <p:sp>
        <p:nvSpPr>
          <p:cNvPr id="16" name="TextBox 15"/>
          <p:cNvSpPr txBox="1"/>
          <p:nvPr/>
        </p:nvSpPr>
        <p:spPr>
          <a:xfrm>
            <a:off x="2078399" y="-3335"/>
            <a:ext cx="96960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MADARA</a:t>
            </a:r>
            <a:endParaRPr lang="en-US" sz="1400" b="1" dirty="0">
              <a:solidFill>
                <a:schemeClr val="bg1"/>
              </a:solidFill>
              <a:latin typeface="Arial" panose="020B0604020202020204" pitchFamily="34" charset="0"/>
              <a:cs typeface="Arial" panose="020B0604020202020204" pitchFamily="34" charset="0"/>
            </a:endParaRPr>
          </a:p>
        </p:txBody>
      </p:sp>
      <p:sp>
        <p:nvSpPr>
          <p:cNvPr id="17" name="TextBox 16"/>
          <p:cNvSpPr txBox="1"/>
          <p:nvPr/>
        </p:nvSpPr>
        <p:spPr>
          <a:xfrm>
            <a:off x="3068999" y="0"/>
            <a:ext cx="741001" cy="378289"/>
          </a:xfrm>
          <a:prstGeom prst="rect">
            <a:avLst/>
          </a:prstGeom>
          <a:solidFill>
            <a:schemeClr val="accent4">
              <a:lumMod val="75000"/>
            </a:schemeClr>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GAMS</a:t>
            </a:r>
            <a:endParaRPr lang="en-US" sz="1400" b="1" dirty="0">
              <a:solidFill>
                <a:schemeClr val="bg1"/>
              </a:solidFill>
              <a:latin typeface="Arial" panose="020B0604020202020204" pitchFamily="34" charset="0"/>
              <a:cs typeface="Arial" panose="020B0604020202020204" pitchFamily="34" charset="0"/>
            </a:endParaRPr>
          </a:p>
        </p:txBody>
      </p:sp>
      <p:sp>
        <p:nvSpPr>
          <p:cNvPr id="18" name="TextBox 17"/>
          <p:cNvSpPr txBox="1"/>
          <p:nvPr/>
        </p:nvSpPr>
        <p:spPr>
          <a:xfrm>
            <a:off x="3830999" y="0"/>
            <a:ext cx="119820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Next Steps</a:t>
            </a:r>
            <a:endParaRPr lang="en-US" sz="1400" b="1" dirty="0">
              <a:solidFill>
                <a:schemeClr val="bg1"/>
              </a:solidFill>
              <a:latin typeface="Arial" panose="020B0604020202020204" pitchFamily="34" charset="0"/>
              <a:cs typeface="Arial" panose="020B0604020202020204" pitchFamily="34" charset="0"/>
            </a:endParaRPr>
          </a:p>
        </p:txBody>
      </p:sp>
      <p:sp>
        <p:nvSpPr>
          <p:cNvPr id="56" name="Content Placeholder 3"/>
          <p:cNvSpPr>
            <a:spLocks noGrp="1"/>
          </p:cNvSpPr>
          <p:nvPr>
            <p:ph idx="1"/>
          </p:nvPr>
        </p:nvSpPr>
        <p:spPr>
          <a:xfrm>
            <a:off x="401933" y="762000"/>
            <a:ext cx="8320035" cy="366043"/>
          </a:xfrm>
        </p:spPr>
        <p:txBody>
          <a:bodyPr>
            <a:normAutofit/>
          </a:bodyPr>
          <a:lstStyle/>
          <a:p>
            <a:r>
              <a:rPr lang="en-US" sz="1800" b="1" dirty="0" smtClean="0"/>
              <a:t>Platforms and uses we have been targeting for GAMS</a:t>
            </a:r>
          </a:p>
        </p:txBody>
      </p:sp>
      <p:sp>
        <p:nvSpPr>
          <p:cNvPr id="98" name="Content Placeholder 3"/>
          <p:cNvSpPr txBox="1">
            <a:spLocks/>
          </p:cNvSpPr>
          <p:nvPr/>
        </p:nvSpPr>
        <p:spPr>
          <a:xfrm>
            <a:off x="614110" y="1204244"/>
            <a:ext cx="7548310" cy="1005556"/>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smtClean="0"/>
              <a:t>Simulation and real-world infrastructure for platforms and algorithms for </a:t>
            </a:r>
            <a:r>
              <a:rPr lang="en-US" sz="1800" b="1" dirty="0" smtClean="0"/>
              <a:t>Multi-Planetary Smart Tile (2016-future), currently in development at GE GRC</a:t>
            </a:r>
          </a:p>
        </p:txBody>
      </p:sp>
      <p:pic>
        <p:nvPicPr>
          <p:cNvPr id="50" name="Content Placeholder 14"/>
          <p:cNvPicPr>
            <a:picLocks/>
          </p:cNvPicPr>
          <p:nvPr/>
        </p:nvPicPr>
        <p:blipFill>
          <a:blip r:embed="rId3">
            <a:extLst>
              <a:ext uri="{28A0092B-C50C-407E-A947-70E740481C1C}">
                <a14:useLocalDpi xmlns:a14="http://schemas.microsoft.com/office/drawing/2010/main" val="0"/>
              </a:ext>
            </a:extLst>
          </a:blip>
          <a:stretch>
            <a:fillRect/>
          </a:stretch>
        </p:blipFill>
        <p:spPr>
          <a:xfrm>
            <a:off x="4847004" y="2372710"/>
            <a:ext cx="3315416" cy="3343044"/>
          </a:xfrm>
          <a:prstGeom prst="rect">
            <a:avLst/>
          </a:prstGeom>
        </p:spPr>
      </p:pic>
      <p:pic>
        <p:nvPicPr>
          <p:cNvPr id="51" name="Content Placeholder 10"/>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863450" y="2372710"/>
            <a:ext cx="3566649" cy="2006707"/>
          </a:xfrm>
          <a:prstGeom prst="rect">
            <a:avLst/>
          </a:prstGeom>
        </p:spPr>
      </p:pic>
    </p:spTree>
    <p:extLst>
      <p:ext uri="{BB962C8B-B14F-4D97-AF65-F5344CB8AC3E}">
        <p14:creationId xmlns:p14="http://schemas.microsoft.com/office/powerpoint/2010/main" val="3577827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p:sp>
      <p:sp>
        <p:nvSpPr>
          <p:cNvPr id="13" name="Rectangle 12"/>
          <p:cNvSpPr/>
          <p:nvPr/>
        </p:nvSpPr>
        <p:spPr bwMode="auto">
          <a:xfrm>
            <a:off x="0" y="1575"/>
            <a:ext cx="9144000" cy="373380"/>
          </a:xfrm>
          <a:prstGeom prst="rect">
            <a:avLst/>
          </a:prstGeom>
          <a:solidFill>
            <a:schemeClr val="tx1"/>
          </a:solidFill>
          <a:ln w="381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en-US" sz="1400" dirty="0">
              <a:solidFill>
                <a:schemeClr val="bg1"/>
              </a:solidFill>
            </a:endParaRPr>
          </a:p>
        </p:txBody>
      </p:sp>
      <p:sp>
        <p:nvSpPr>
          <p:cNvPr id="7" name="TextBox 6"/>
          <p:cNvSpPr txBox="1"/>
          <p:nvPr/>
        </p:nvSpPr>
        <p:spPr>
          <a:xfrm>
            <a:off x="0" y="-3334"/>
            <a:ext cx="122822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Introduction</a:t>
            </a:r>
            <a:endParaRPr lang="en-US" sz="1400" b="1" dirty="0">
              <a:solidFill>
                <a:schemeClr val="bg1"/>
              </a:solidFill>
              <a:latin typeface="Arial" panose="020B0604020202020204" pitchFamily="34" charset="0"/>
              <a:cs typeface="Arial" panose="020B0604020202020204" pitchFamily="34" charset="0"/>
            </a:endParaRPr>
          </a:p>
        </p:txBody>
      </p:sp>
      <p:sp>
        <p:nvSpPr>
          <p:cNvPr id="15" name="TextBox 14"/>
          <p:cNvSpPr txBox="1"/>
          <p:nvPr/>
        </p:nvSpPr>
        <p:spPr>
          <a:xfrm>
            <a:off x="1251115" y="0"/>
            <a:ext cx="806285"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History</a:t>
            </a:r>
            <a:endParaRPr lang="en-US" sz="1400" b="1" dirty="0">
              <a:solidFill>
                <a:schemeClr val="bg1"/>
              </a:solidFill>
              <a:latin typeface="Arial" panose="020B0604020202020204" pitchFamily="34" charset="0"/>
              <a:cs typeface="Arial" panose="020B0604020202020204" pitchFamily="34" charset="0"/>
            </a:endParaRPr>
          </a:p>
        </p:txBody>
      </p:sp>
      <p:sp>
        <p:nvSpPr>
          <p:cNvPr id="16" name="TextBox 15"/>
          <p:cNvSpPr txBox="1"/>
          <p:nvPr/>
        </p:nvSpPr>
        <p:spPr>
          <a:xfrm>
            <a:off x="2078399" y="-3335"/>
            <a:ext cx="96960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MADARA</a:t>
            </a:r>
            <a:endParaRPr lang="en-US" sz="1400" b="1" dirty="0">
              <a:solidFill>
                <a:schemeClr val="bg1"/>
              </a:solidFill>
              <a:latin typeface="Arial" panose="020B0604020202020204" pitchFamily="34" charset="0"/>
              <a:cs typeface="Arial" panose="020B0604020202020204" pitchFamily="34" charset="0"/>
            </a:endParaRPr>
          </a:p>
        </p:txBody>
      </p:sp>
      <p:sp>
        <p:nvSpPr>
          <p:cNvPr id="17" name="TextBox 16"/>
          <p:cNvSpPr txBox="1"/>
          <p:nvPr/>
        </p:nvSpPr>
        <p:spPr>
          <a:xfrm>
            <a:off x="3068999" y="0"/>
            <a:ext cx="74100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GAMS</a:t>
            </a:r>
            <a:endParaRPr lang="en-US" sz="1400" b="1" dirty="0">
              <a:solidFill>
                <a:schemeClr val="bg1"/>
              </a:solidFill>
              <a:latin typeface="Arial" panose="020B0604020202020204" pitchFamily="34" charset="0"/>
              <a:cs typeface="Arial" panose="020B0604020202020204" pitchFamily="34" charset="0"/>
            </a:endParaRPr>
          </a:p>
        </p:txBody>
      </p:sp>
      <p:sp>
        <p:nvSpPr>
          <p:cNvPr id="18" name="TextBox 17"/>
          <p:cNvSpPr txBox="1"/>
          <p:nvPr/>
        </p:nvSpPr>
        <p:spPr>
          <a:xfrm>
            <a:off x="3830999" y="0"/>
            <a:ext cx="1198201" cy="378289"/>
          </a:xfrm>
          <a:prstGeom prst="rect">
            <a:avLst/>
          </a:prstGeom>
          <a:solidFill>
            <a:schemeClr val="accent4">
              <a:lumMod val="75000"/>
            </a:schemeClr>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Next Steps</a:t>
            </a:r>
            <a:endParaRPr lang="en-US" sz="1400" b="1" dirty="0">
              <a:solidFill>
                <a:schemeClr val="bg1"/>
              </a:solidFill>
              <a:latin typeface="Arial" panose="020B0604020202020204" pitchFamily="34" charset="0"/>
              <a:cs typeface="Arial" panose="020B0604020202020204" pitchFamily="34" charset="0"/>
            </a:endParaRPr>
          </a:p>
        </p:txBody>
      </p:sp>
      <p:sp>
        <p:nvSpPr>
          <p:cNvPr id="56" name="Content Placeholder 3"/>
          <p:cNvSpPr>
            <a:spLocks noGrp="1"/>
          </p:cNvSpPr>
          <p:nvPr>
            <p:ph idx="1"/>
          </p:nvPr>
        </p:nvSpPr>
        <p:spPr>
          <a:xfrm>
            <a:off x="401933" y="762000"/>
            <a:ext cx="8320035" cy="366043"/>
          </a:xfrm>
        </p:spPr>
        <p:txBody>
          <a:bodyPr>
            <a:normAutofit/>
          </a:bodyPr>
          <a:lstStyle/>
          <a:p>
            <a:r>
              <a:rPr lang="en-US" sz="1800" b="1" dirty="0" smtClean="0"/>
              <a:t>Next </a:t>
            </a:r>
            <a:r>
              <a:rPr lang="en-US" sz="1800" b="1" dirty="0"/>
              <a:t>s</a:t>
            </a:r>
            <a:r>
              <a:rPr lang="en-US" sz="1800" b="1" dirty="0" smtClean="0"/>
              <a:t>teps in this tutorial series</a:t>
            </a:r>
          </a:p>
        </p:txBody>
      </p:sp>
      <p:sp>
        <p:nvSpPr>
          <p:cNvPr id="57" name="Content Placeholder 3"/>
          <p:cNvSpPr txBox="1">
            <a:spLocks/>
          </p:cNvSpPr>
          <p:nvPr/>
        </p:nvSpPr>
        <p:spPr>
          <a:xfrm>
            <a:off x="533400" y="1574004"/>
            <a:ext cx="8320035" cy="325635"/>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b="1" dirty="0" smtClean="0"/>
              <a:t>[10:45] Using the GAMS project configuration tool</a:t>
            </a:r>
          </a:p>
        </p:txBody>
      </p:sp>
      <p:sp>
        <p:nvSpPr>
          <p:cNvPr id="97" name="Content Placeholder 3"/>
          <p:cNvSpPr txBox="1">
            <a:spLocks/>
          </p:cNvSpPr>
          <p:nvPr/>
        </p:nvSpPr>
        <p:spPr>
          <a:xfrm>
            <a:off x="528890" y="1239961"/>
            <a:ext cx="7706699" cy="367296"/>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b="1" dirty="0" smtClean="0"/>
              <a:t>[10:00] Installing MADARA and GAMS</a:t>
            </a:r>
          </a:p>
        </p:txBody>
      </p:sp>
      <p:sp>
        <p:nvSpPr>
          <p:cNvPr id="98" name="Content Placeholder 3"/>
          <p:cNvSpPr txBox="1">
            <a:spLocks/>
          </p:cNvSpPr>
          <p:nvPr/>
        </p:nvSpPr>
        <p:spPr>
          <a:xfrm>
            <a:off x="528890" y="1905000"/>
            <a:ext cx="7086600" cy="427001"/>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b="1" dirty="0" smtClean="0"/>
              <a:t>[12:45] Creating </a:t>
            </a:r>
            <a:r>
              <a:rPr lang="en-US" sz="1800" b="1" dirty="0"/>
              <a:t>m</a:t>
            </a:r>
            <a:r>
              <a:rPr lang="en-US" sz="1800" b="1" dirty="0" smtClean="0"/>
              <a:t>ulti-threaded applications and controllers</a:t>
            </a:r>
          </a:p>
        </p:txBody>
      </p:sp>
      <p:sp>
        <p:nvSpPr>
          <p:cNvPr id="33" name="Content Placeholder 3"/>
          <p:cNvSpPr txBox="1">
            <a:spLocks/>
          </p:cNvSpPr>
          <p:nvPr/>
        </p:nvSpPr>
        <p:spPr>
          <a:xfrm>
            <a:off x="528890" y="2224445"/>
            <a:ext cx="7086600" cy="427001"/>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b="1" dirty="0" smtClean="0"/>
              <a:t>[13:30] Creating distributed algorithms</a:t>
            </a:r>
          </a:p>
        </p:txBody>
      </p:sp>
      <p:sp>
        <p:nvSpPr>
          <p:cNvPr id="40" name="Content Placeholder 3"/>
          <p:cNvSpPr txBox="1">
            <a:spLocks/>
          </p:cNvSpPr>
          <p:nvPr/>
        </p:nvSpPr>
        <p:spPr>
          <a:xfrm>
            <a:off x="528890" y="2546518"/>
            <a:ext cx="7086600" cy="427001"/>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b="1" dirty="0" smtClean="0"/>
              <a:t>[14:45] Creating hardware and simulation platforms</a:t>
            </a:r>
          </a:p>
        </p:txBody>
      </p:sp>
    </p:spTree>
    <p:extLst>
      <p:ext uri="{BB962C8B-B14F-4D97-AF65-F5344CB8AC3E}">
        <p14:creationId xmlns:p14="http://schemas.microsoft.com/office/powerpoint/2010/main" val="1204585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685800" y="1066800"/>
            <a:ext cx="5167249" cy="5023294"/>
          </a:xfrm>
          <a:prstGeom prst="rect">
            <a:avLst/>
          </a:prstGeom>
        </p:spPr>
        <p:txBody>
          <a:bodyPr lIns="0" tIns="0" rIns="0" bIns="0"/>
          <a:lstStyle>
            <a:lvl1pPr algn="l" rtl="0" eaLnBrk="1" fontAlgn="base" hangingPunct="1">
              <a:lnSpc>
                <a:spcPct val="100000"/>
              </a:lnSpc>
              <a:spcBef>
                <a:spcPct val="0"/>
              </a:spcBef>
              <a:spcAft>
                <a:spcPts val="600"/>
              </a:spcAft>
              <a:buSzPct val="70000"/>
              <a:tabLst>
                <a:tab pos="347663" algn="l"/>
              </a:tabLst>
              <a:defRPr sz="3200" b="1">
                <a:solidFill>
                  <a:schemeClr val="bg1"/>
                </a:solidFill>
                <a:latin typeface="+mn-lt"/>
                <a:ea typeface="+mn-ea"/>
                <a:cs typeface="+mn-cs"/>
              </a:defRPr>
            </a:lvl1pPr>
            <a:lvl2pPr marL="457200" indent="-228600" algn="l" rtl="0" eaLnBrk="1" fontAlgn="base" hangingPunct="1">
              <a:lnSpc>
                <a:spcPct val="100000"/>
              </a:lnSpc>
              <a:spcBef>
                <a:spcPct val="0"/>
              </a:spcBef>
              <a:spcAft>
                <a:spcPts val="600"/>
              </a:spcAft>
              <a:buSzPct val="85000"/>
              <a:buFont typeface="Times" pitchFamily="1" charset="0"/>
              <a:buChar char="•"/>
              <a:defRPr sz="2000">
                <a:solidFill>
                  <a:schemeClr val="tx1"/>
                </a:solidFill>
                <a:latin typeface="+mn-lt"/>
              </a:defRPr>
            </a:lvl2pPr>
            <a:lvl3pPr marL="800100" indent="-228600" algn="l" rtl="0" eaLnBrk="1" fontAlgn="base" hangingPunct="1">
              <a:lnSpc>
                <a:spcPct val="100000"/>
              </a:lnSpc>
              <a:spcBef>
                <a:spcPct val="0"/>
              </a:spcBef>
              <a:spcAft>
                <a:spcPts val="600"/>
              </a:spcAft>
              <a:buSzPct val="85000"/>
              <a:buFont typeface="Arial"/>
              <a:buChar char="•"/>
              <a:defRPr sz="2000">
                <a:solidFill>
                  <a:schemeClr val="tx1">
                    <a:lumMod val="65000"/>
                    <a:lumOff val="35000"/>
                  </a:schemeClr>
                </a:solidFill>
                <a:latin typeface="+mn-lt"/>
              </a:defRPr>
            </a:lvl3pPr>
            <a:lvl4pPr marL="858838" indent="-168275" algn="l" rtl="0" eaLnBrk="1" fontAlgn="base" hangingPunct="1">
              <a:lnSpc>
                <a:spcPct val="95000"/>
              </a:lnSpc>
              <a:spcBef>
                <a:spcPct val="0"/>
              </a:spcBef>
              <a:spcAft>
                <a:spcPct val="25000"/>
              </a:spcAft>
              <a:buChar char="•"/>
              <a:defRPr>
                <a:solidFill>
                  <a:srgbClr val="727272"/>
                </a:solidFill>
                <a:latin typeface="+mn-lt"/>
              </a:defRPr>
            </a:lvl4pPr>
            <a:lvl5pPr marL="1143000" indent="-169863" algn="l" rtl="0" eaLnBrk="1" fontAlgn="base" hangingPunct="1">
              <a:lnSpc>
                <a:spcPct val="95000"/>
              </a:lnSpc>
              <a:spcBef>
                <a:spcPct val="0"/>
              </a:spcBef>
              <a:spcAft>
                <a:spcPct val="25000"/>
              </a:spcAft>
              <a:buFont typeface="Times" pitchFamily="1" charset="0"/>
              <a:buChar char="–"/>
              <a:defRPr>
                <a:solidFill>
                  <a:srgbClr val="727272"/>
                </a:solidFill>
                <a:latin typeface="+mn-lt"/>
              </a:defRPr>
            </a:lvl5pPr>
            <a:lvl6pPr marL="1600200" indent="-169863" algn="l" rtl="0" eaLnBrk="1" fontAlgn="base" hangingPunct="1">
              <a:lnSpc>
                <a:spcPct val="95000"/>
              </a:lnSpc>
              <a:spcBef>
                <a:spcPct val="0"/>
              </a:spcBef>
              <a:spcAft>
                <a:spcPct val="25000"/>
              </a:spcAft>
              <a:buFont typeface="Times" pitchFamily="1" charset="0"/>
              <a:buChar char="–"/>
              <a:defRPr>
                <a:solidFill>
                  <a:srgbClr val="727272"/>
                </a:solidFill>
                <a:latin typeface="+mn-lt"/>
              </a:defRPr>
            </a:lvl6pPr>
            <a:lvl7pPr marL="2057400" indent="-169863" algn="l" rtl="0" eaLnBrk="1" fontAlgn="base" hangingPunct="1">
              <a:lnSpc>
                <a:spcPct val="95000"/>
              </a:lnSpc>
              <a:spcBef>
                <a:spcPct val="0"/>
              </a:spcBef>
              <a:spcAft>
                <a:spcPct val="25000"/>
              </a:spcAft>
              <a:buFont typeface="Times" pitchFamily="1" charset="0"/>
              <a:buChar char="–"/>
              <a:defRPr>
                <a:solidFill>
                  <a:srgbClr val="727272"/>
                </a:solidFill>
                <a:latin typeface="+mn-lt"/>
              </a:defRPr>
            </a:lvl7pPr>
            <a:lvl8pPr marL="2514600" indent="-169863" algn="l" rtl="0" eaLnBrk="1" fontAlgn="base" hangingPunct="1">
              <a:lnSpc>
                <a:spcPct val="95000"/>
              </a:lnSpc>
              <a:spcBef>
                <a:spcPct val="0"/>
              </a:spcBef>
              <a:spcAft>
                <a:spcPct val="25000"/>
              </a:spcAft>
              <a:buFont typeface="Times" pitchFamily="1" charset="0"/>
              <a:buChar char="–"/>
              <a:defRPr>
                <a:solidFill>
                  <a:srgbClr val="727272"/>
                </a:solidFill>
                <a:latin typeface="+mn-lt"/>
              </a:defRPr>
            </a:lvl8pPr>
            <a:lvl9pPr marL="2971800" indent="-169863" algn="l" rtl="0" eaLnBrk="1" fontAlgn="base" hangingPunct="1">
              <a:lnSpc>
                <a:spcPct val="95000"/>
              </a:lnSpc>
              <a:spcBef>
                <a:spcPct val="0"/>
              </a:spcBef>
              <a:spcAft>
                <a:spcPct val="25000"/>
              </a:spcAft>
              <a:buFont typeface="Times" pitchFamily="1" charset="0"/>
              <a:buChar char="–"/>
              <a:defRPr>
                <a:solidFill>
                  <a:srgbClr val="727272"/>
                </a:solidFill>
                <a:latin typeface="+mn-lt"/>
              </a:defRPr>
            </a:lvl9pPr>
          </a:lstStyle>
          <a:p>
            <a:pPr>
              <a:lnSpc>
                <a:spcPct val="95000"/>
              </a:lnSpc>
              <a:spcAft>
                <a:spcPct val="25000"/>
              </a:spcAft>
              <a:tabLst/>
            </a:pPr>
            <a:r>
              <a:rPr lang="en-US" sz="1800" dirty="0" smtClean="0">
                <a:solidFill>
                  <a:prstClr val="white"/>
                </a:solidFill>
              </a:rPr>
              <a:t>James Edmondson</a:t>
            </a:r>
          </a:p>
          <a:p>
            <a:pPr>
              <a:lnSpc>
                <a:spcPct val="95000"/>
              </a:lnSpc>
              <a:spcAft>
                <a:spcPct val="25000"/>
              </a:spcAft>
              <a:tabLst/>
            </a:pPr>
            <a:r>
              <a:rPr lang="en-US" sz="1800" b="0" dirty="0" smtClean="0">
                <a:solidFill>
                  <a:prstClr val="white"/>
                </a:solidFill>
              </a:rPr>
              <a:t>Email: jredmondson@sei.cmu.edu</a:t>
            </a:r>
          </a:p>
          <a:p>
            <a:pPr>
              <a:lnSpc>
                <a:spcPct val="95000"/>
              </a:lnSpc>
              <a:spcAft>
                <a:spcPct val="25000"/>
              </a:spcAft>
              <a:tabLst/>
            </a:pPr>
            <a:endParaRPr lang="en-US" sz="1800" b="0" dirty="0" smtClean="0">
              <a:solidFill>
                <a:prstClr val="white"/>
              </a:solidFill>
            </a:endParaRPr>
          </a:p>
          <a:p>
            <a:pPr>
              <a:lnSpc>
                <a:spcPct val="95000"/>
              </a:lnSpc>
              <a:spcAft>
                <a:spcPct val="25000"/>
              </a:spcAft>
              <a:tabLst>
                <a:tab pos="1311275" algn="l"/>
              </a:tabLst>
            </a:pPr>
            <a:endParaRPr lang="en-US" sz="1800" dirty="0" smtClean="0">
              <a:solidFill>
                <a:prstClr val="black"/>
              </a:solidFill>
            </a:endParaRPr>
          </a:p>
          <a:p>
            <a:pPr>
              <a:lnSpc>
                <a:spcPct val="95000"/>
              </a:lnSpc>
              <a:spcAft>
                <a:spcPct val="25000"/>
              </a:spcAft>
              <a:tabLst>
                <a:tab pos="1311275" algn="l"/>
              </a:tabLst>
            </a:pPr>
            <a:endParaRPr lang="en-US" sz="1800" b="0" dirty="0" smtClean="0">
              <a:solidFill>
                <a:prstClr val="white"/>
              </a:solidFill>
            </a:endParaRPr>
          </a:p>
          <a:p>
            <a:pPr>
              <a:lnSpc>
                <a:spcPct val="95000"/>
              </a:lnSpc>
              <a:spcAft>
                <a:spcPct val="25000"/>
              </a:spcAft>
              <a:tabLst/>
            </a:pPr>
            <a:r>
              <a:rPr lang="en-US" sz="1800" dirty="0" smtClean="0">
                <a:solidFill>
                  <a:prstClr val="white"/>
                </a:solidFill>
              </a:rPr>
              <a:t>U.S</a:t>
            </a:r>
            <a:r>
              <a:rPr lang="en-US" sz="1800" dirty="0">
                <a:solidFill>
                  <a:prstClr val="white"/>
                </a:solidFill>
              </a:rPr>
              <a:t>. Mail</a:t>
            </a:r>
          </a:p>
          <a:p>
            <a:pPr>
              <a:lnSpc>
                <a:spcPct val="95000"/>
              </a:lnSpc>
              <a:spcAft>
                <a:spcPts val="300"/>
              </a:spcAft>
              <a:tabLst/>
            </a:pPr>
            <a:r>
              <a:rPr lang="en-US" sz="1800" b="0" dirty="0">
                <a:solidFill>
                  <a:prstClr val="white"/>
                </a:solidFill>
              </a:rPr>
              <a:t>Software Engineering Institute</a:t>
            </a:r>
          </a:p>
          <a:p>
            <a:pPr>
              <a:lnSpc>
                <a:spcPct val="95000"/>
              </a:lnSpc>
              <a:spcAft>
                <a:spcPts val="300"/>
              </a:spcAft>
              <a:tabLst/>
            </a:pPr>
            <a:r>
              <a:rPr lang="en-US" sz="1800" b="0" dirty="0" smtClean="0">
                <a:solidFill>
                  <a:prstClr val="white"/>
                </a:solidFill>
              </a:rPr>
              <a:t>4500 </a:t>
            </a:r>
            <a:r>
              <a:rPr lang="en-US" sz="1800" b="0" dirty="0">
                <a:solidFill>
                  <a:prstClr val="white"/>
                </a:solidFill>
              </a:rPr>
              <a:t>Fifth </a:t>
            </a:r>
            <a:r>
              <a:rPr lang="en-US" sz="1800" b="0" dirty="0" smtClean="0">
                <a:solidFill>
                  <a:prstClr val="white"/>
                </a:solidFill>
              </a:rPr>
              <a:t>Avenue</a:t>
            </a:r>
          </a:p>
          <a:p>
            <a:pPr>
              <a:lnSpc>
                <a:spcPct val="95000"/>
              </a:lnSpc>
              <a:spcAft>
                <a:spcPts val="300"/>
              </a:spcAft>
              <a:tabLst/>
            </a:pPr>
            <a:r>
              <a:rPr lang="en-US" sz="1800" b="0" dirty="0" smtClean="0">
                <a:solidFill>
                  <a:prstClr val="white"/>
                </a:solidFill>
              </a:rPr>
              <a:t>Pittsburgh, PA 15213-2612  USA</a:t>
            </a:r>
          </a:p>
          <a:p>
            <a:pPr>
              <a:lnSpc>
                <a:spcPct val="95000"/>
              </a:lnSpc>
              <a:spcAft>
                <a:spcPts val="300"/>
              </a:spcAft>
              <a:tabLst/>
            </a:pPr>
            <a:endParaRPr lang="en-US" sz="1800" b="0" dirty="0">
              <a:solidFill>
                <a:prstClr val="white"/>
              </a:solidFill>
            </a:endParaRPr>
          </a:p>
          <a:p>
            <a:pPr>
              <a:lnSpc>
                <a:spcPct val="95000"/>
              </a:lnSpc>
              <a:spcAft>
                <a:spcPts val="300"/>
              </a:spcAft>
              <a:tabLst/>
            </a:pPr>
            <a:r>
              <a:rPr lang="en-US" sz="1800" dirty="0" smtClean="0">
                <a:solidFill>
                  <a:prstClr val="white"/>
                </a:solidFill>
              </a:rPr>
              <a:t>Website</a:t>
            </a:r>
          </a:p>
          <a:p>
            <a:pPr>
              <a:lnSpc>
                <a:spcPct val="95000"/>
              </a:lnSpc>
              <a:spcAft>
                <a:spcPts val="300"/>
              </a:spcAft>
              <a:tabLst/>
            </a:pPr>
            <a:r>
              <a:rPr lang="en-US" sz="1800" b="0" dirty="0">
                <a:solidFill>
                  <a:prstClr val="white"/>
                </a:solidFill>
              </a:rPr>
              <a:t>www.sei.cmu.edu/contact.cfm</a:t>
            </a:r>
          </a:p>
          <a:p>
            <a:pPr>
              <a:lnSpc>
                <a:spcPct val="95000"/>
              </a:lnSpc>
              <a:spcAft>
                <a:spcPts val="300"/>
              </a:spcAft>
              <a:tabLst/>
            </a:pPr>
            <a:endParaRPr lang="en-US" sz="1800" dirty="0" smtClean="0">
              <a:solidFill>
                <a:prstClr val="white"/>
              </a:solidFill>
            </a:endParaRPr>
          </a:p>
          <a:p>
            <a:pPr>
              <a:lnSpc>
                <a:spcPct val="95000"/>
              </a:lnSpc>
              <a:spcAft>
                <a:spcPct val="25000"/>
              </a:spcAft>
              <a:tabLst>
                <a:tab pos="1311275" algn="l"/>
              </a:tabLst>
            </a:pPr>
            <a:endParaRPr lang="en-US" sz="1800" b="0" dirty="0">
              <a:solidFill>
                <a:prstClr val="white"/>
              </a:solidFill>
            </a:endParaRPr>
          </a:p>
          <a:p>
            <a:pPr>
              <a:lnSpc>
                <a:spcPct val="95000"/>
              </a:lnSpc>
              <a:spcAft>
                <a:spcPct val="25000"/>
              </a:spcAft>
              <a:tabLst>
                <a:tab pos="1311275" algn="l"/>
              </a:tabLst>
            </a:pPr>
            <a:endParaRPr lang="en-US" sz="1800" b="0" dirty="0" smtClean="0">
              <a:solidFill>
                <a:prstClr val="white"/>
              </a:solidFill>
            </a:endParaRPr>
          </a:p>
          <a:p>
            <a:pPr>
              <a:lnSpc>
                <a:spcPct val="95000"/>
              </a:lnSpc>
              <a:spcAft>
                <a:spcPct val="25000"/>
              </a:spcAft>
              <a:tabLst>
                <a:tab pos="1311275" algn="l"/>
              </a:tabLst>
            </a:pPr>
            <a:endParaRPr lang="en-US" sz="1800" b="0" dirty="0" smtClean="0">
              <a:solidFill>
                <a:prstClr val="white"/>
              </a:solidFill>
            </a:endParaRPr>
          </a:p>
          <a:p>
            <a:pPr>
              <a:lnSpc>
                <a:spcPct val="95000"/>
              </a:lnSpc>
              <a:spcAft>
                <a:spcPct val="25000"/>
              </a:spcAft>
              <a:tabLst>
                <a:tab pos="1311275" algn="l"/>
              </a:tabLst>
            </a:pPr>
            <a:endParaRPr lang="en-US" sz="1800" b="0" dirty="0" smtClean="0">
              <a:solidFill>
                <a:prstClr val="white"/>
              </a:solidFill>
            </a:endParaRPr>
          </a:p>
          <a:p>
            <a:pPr>
              <a:lnSpc>
                <a:spcPct val="95000"/>
              </a:lnSpc>
              <a:spcAft>
                <a:spcPct val="25000"/>
              </a:spcAft>
              <a:tabLst/>
            </a:pPr>
            <a:endParaRPr lang="en-US" sz="1800" dirty="0" smtClean="0">
              <a:solidFill>
                <a:prstClr val="white"/>
              </a:solidFill>
            </a:endParaRPr>
          </a:p>
          <a:p>
            <a:endParaRPr lang="en-US" sz="1800" b="0" kern="0" dirty="0" smtClean="0">
              <a:solidFill>
                <a:prstClr val="white"/>
              </a:solidFill>
            </a:endParaRPr>
          </a:p>
          <a:p>
            <a:endParaRPr lang="en-US" sz="1800" b="0" kern="0" dirty="0" smtClean="0">
              <a:solidFill>
                <a:prstClr val="white"/>
              </a:solidFill>
            </a:endParaRPr>
          </a:p>
          <a:p>
            <a:endParaRPr lang="en-US" sz="1800" b="0" kern="0" dirty="0" smtClean="0">
              <a:solidFill>
                <a:prstClr val="white"/>
              </a:solidFill>
            </a:endParaRPr>
          </a:p>
          <a:p>
            <a:endParaRPr lang="en-US" sz="1800" b="0" kern="0" dirty="0" smtClean="0">
              <a:solidFill>
                <a:prstClr val="white"/>
              </a:solidFill>
            </a:endParaRPr>
          </a:p>
          <a:p>
            <a:endParaRPr lang="en-US" sz="1800" b="0" kern="0" dirty="0" smtClean="0">
              <a:solidFill>
                <a:prstClr val="white"/>
              </a:solidFill>
            </a:endParaRPr>
          </a:p>
          <a:p>
            <a:r>
              <a:rPr lang="en-US" sz="1800" b="0" kern="0" dirty="0" smtClean="0">
                <a:solidFill>
                  <a:prstClr val="white"/>
                </a:solidFill>
              </a:rPr>
              <a:t>	</a:t>
            </a:r>
          </a:p>
        </p:txBody>
      </p:sp>
    </p:spTree>
    <p:extLst>
      <p:ext uri="{BB962C8B-B14F-4D97-AF65-F5344CB8AC3E}">
        <p14:creationId xmlns:p14="http://schemas.microsoft.com/office/powerpoint/2010/main" val="34538865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20624" y="990600"/>
            <a:ext cx="8335963" cy="5111685"/>
          </a:xfrm>
        </p:spPr>
        <p:txBody>
          <a:bodyPr>
            <a:normAutofit fontScale="62500" lnSpcReduction="20000"/>
          </a:bodyPr>
          <a:lstStyle/>
          <a:p>
            <a:r>
              <a:rPr lang="en-US" dirty="0"/>
              <a:t>Copyright 2016 Carnegie Mellon University</a:t>
            </a:r>
            <a:br>
              <a:rPr lang="en-US" dirty="0"/>
            </a:br>
            <a:r>
              <a:rPr lang="en-US" dirty="0"/>
              <a:t/>
            </a:r>
            <a:br>
              <a:rPr lang="en-US" dirty="0"/>
            </a:br>
            <a:r>
              <a:rPr lang="en-US" dirty="0"/>
              <a:t>This material is based upon work funded and supported by the Department of Defense under Contract No. FA8721-05-C-0003 with Carnegie Mellon University for the operation of the Software Engineering Institute, a federally funded research and development center.</a:t>
            </a:r>
            <a:br>
              <a:rPr lang="en-US" dirty="0"/>
            </a:br>
            <a:r>
              <a:rPr lang="en-US" dirty="0"/>
              <a:t/>
            </a:r>
            <a:br>
              <a:rPr lang="en-US" dirty="0"/>
            </a:br>
            <a:r>
              <a:rPr lang="en-US" dirty="0"/>
              <a:t>Any opinions, findings and conclusions or recommendations expressed in this material are those of the author(s) and do not necessarily reflect the views of the United States Department of Defense.</a:t>
            </a:r>
            <a:br>
              <a:rPr lang="en-US" dirty="0"/>
            </a:br>
            <a:r>
              <a:rPr lang="en-US" dirty="0"/>
              <a:t/>
            </a:r>
            <a:br>
              <a:rPr lang="en-US" dirty="0"/>
            </a:br>
            <a:r>
              <a:rPr lang="en-US" dirty="0"/>
              <a:t>NO WARRANTY. THIS CARNEGIE MELLON UNIVERSITY AND SOFTWARE ENGINEERING INSTITUTE MATERIAL IS FURNISHED ON AN “AS-IS” BASIS. CARNEGIE MELLON UNIVERSITY MAKES NO WARRANTIES OF ANY KIND, EITHER EXPRESSED OR IMPLIED, AS TO ANY MATTER INCLUDING, BUT NOT LIMITED TO, WARRANTY OF FITNESS FOR PURPOSE OR MERCHANTABILITY, EXCLUSIVITY, OR RESULTS OBTAINED FROM USE OF THE MATERIAL. CARNEGIE MELLON UNIVERSITY DOES NOT MAKE ANY WARRANTY OF ANY KIND WITH RESPECT TO FREEDOM FROM PATENT, TRADEMARK, OR COPYRIGHT INFRINGEMENT.</a:t>
            </a:r>
            <a:br>
              <a:rPr lang="en-US" dirty="0"/>
            </a:br>
            <a:r>
              <a:rPr lang="en-US" dirty="0"/>
              <a:t/>
            </a:r>
            <a:br>
              <a:rPr lang="en-US" dirty="0"/>
            </a:br>
            <a:r>
              <a:rPr lang="en-US" dirty="0"/>
              <a:t>[Distribution Statement A] This material has been approved for public release and unlimited distribution. Please see Copyright notice for non-US Government use and distribution.</a:t>
            </a:r>
            <a:br>
              <a:rPr lang="en-US" dirty="0"/>
            </a:br>
            <a:r>
              <a:rPr lang="en-US" dirty="0"/>
              <a:t/>
            </a:r>
            <a:br>
              <a:rPr lang="en-US" dirty="0"/>
            </a:br>
            <a:r>
              <a:rPr lang="en-US" dirty="0"/>
              <a:t>This material may be reproduced in its entirety, without modification, and freely distributed in written or electronic form without requesting formal permission. Permission is required for any other use. Requests for permission should be directed to the Software Engineering Institute at permission@sei.cmu.edu.</a:t>
            </a:r>
            <a:br>
              <a:rPr lang="en-US" dirty="0"/>
            </a:br>
            <a:r>
              <a:rPr lang="en-US" dirty="0"/>
              <a:t/>
            </a:r>
            <a:br>
              <a:rPr lang="en-US" dirty="0"/>
            </a:br>
            <a:r>
              <a:rPr lang="en-US" dirty="0"/>
              <a:t>DM-0003732</a:t>
            </a:r>
            <a:endParaRPr lang="en-US" dirty="0"/>
          </a:p>
        </p:txBody>
      </p:sp>
      <p:sp>
        <p:nvSpPr>
          <p:cNvPr id="3" name="Text Placeholder 2"/>
          <p:cNvSpPr>
            <a:spLocks noGrp="1"/>
          </p:cNvSpPr>
          <p:nvPr>
            <p:ph type="body" sz="quarter" idx="11"/>
          </p:nvPr>
        </p:nvSpPr>
        <p:spPr/>
        <p:txBody>
          <a:bodyPr>
            <a:normAutofit lnSpcReduction="10000"/>
          </a:bodyPr>
          <a:lstStyle/>
          <a:p>
            <a:endParaRPr lang="en-US"/>
          </a:p>
        </p:txBody>
      </p:sp>
    </p:spTree>
    <p:extLst>
      <p:ext uri="{BB962C8B-B14F-4D97-AF65-F5344CB8AC3E}">
        <p14:creationId xmlns:p14="http://schemas.microsoft.com/office/powerpoint/2010/main" val="511352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01933" y="1081757"/>
            <a:ext cx="8320035" cy="1128043"/>
          </a:xfrm>
        </p:spPr>
        <p:txBody>
          <a:bodyPr>
            <a:normAutofit/>
          </a:bodyPr>
          <a:lstStyle/>
          <a:p>
            <a:pPr marL="342900" indent="-342900">
              <a:buFont typeface="Arial" panose="020B0604020202020204" pitchFamily="34" charset="0"/>
              <a:buChar char="•"/>
            </a:pPr>
            <a:r>
              <a:rPr lang="en-US" sz="1800" dirty="0" smtClean="0"/>
              <a:t>In this talk, </a:t>
            </a:r>
            <a:r>
              <a:rPr lang="en-US" sz="1800" b="1" dirty="0" smtClean="0"/>
              <a:t>we will discuss </a:t>
            </a:r>
            <a:r>
              <a:rPr lang="en-US" sz="1800" dirty="0" smtClean="0"/>
              <a:t>the capabilities, history and focus of the </a:t>
            </a:r>
            <a:r>
              <a:rPr lang="en-US" sz="1800" b="1" dirty="0" smtClean="0"/>
              <a:t>SEI-developed, open-sourced </a:t>
            </a:r>
            <a:r>
              <a:rPr lang="en-US" sz="1800" dirty="0" smtClean="0"/>
              <a:t>Multi-Agent Distributed Adaptive Resource Allocation (</a:t>
            </a:r>
            <a:r>
              <a:rPr lang="en-US" sz="1800" b="1" dirty="0" smtClean="0"/>
              <a:t>MADARA</a:t>
            </a:r>
            <a:r>
              <a:rPr lang="en-US" sz="1800" dirty="0" smtClean="0"/>
              <a:t>) </a:t>
            </a:r>
            <a:r>
              <a:rPr lang="en-US" sz="1800" b="1" dirty="0" smtClean="0"/>
              <a:t>and</a:t>
            </a:r>
            <a:r>
              <a:rPr lang="en-US" sz="1800" dirty="0" smtClean="0"/>
              <a:t> Group Autonomy for Mobile Systems (</a:t>
            </a:r>
            <a:r>
              <a:rPr lang="en-US" sz="1800" b="1" dirty="0" smtClean="0"/>
              <a:t>GAMS</a:t>
            </a:r>
            <a:r>
              <a:rPr lang="en-US" sz="1800" dirty="0" smtClean="0"/>
              <a:t>) open source projects</a:t>
            </a:r>
            <a:endParaRPr lang="en-US" sz="1800" b="1" dirty="0" smtClean="0"/>
          </a:p>
          <a:p>
            <a:pPr marL="342900" indent="-342900">
              <a:buFont typeface="Arial" panose="020B0604020202020204" pitchFamily="34" charset="0"/>
              <a:buChar char="•"/>
            </a:pPr>
            <a:endParaRPr lang="en-US" sz="1800" dirty="0"/>
          </a:p>
        </p:txBody>
      </p:sp>
      <p:sp>
        <p:nvSpPr>
          <p:cNvPr id="6" name="Picture Placeholder 5"/>
          <p:cNvSpPr>
            <a:spLocks noGrp="1"/>
          </p:cNvSpPr>
          <p:nvPr>
            <p:ph type="pic" sz="quarter" idx="11"/>
          </p:nvPr>
        </p:nvSpPr>
        <p:spPr/>
      </p:sp>
      <p:sp>
        <p:nvSpPr>
          <p:cNvPr id="2" name="Rectangle 1"/>
          <p:cNvSpPr/>
          <p:nvPr/>
        </p:nvSpPr>
        <p:spPr>
          <a:xfrm>
            <a:off x="304800" y="2353270"/>
            <a:ext cx="8763000" cy="923330"/>
          </a:xfrm>
          <a:prstGeom prst="rect">
            <a:avLst/>
          </a:prstGeom>
        </p:spPr>
        <p:txBody>
          <a:bodyPr wrap="square">
            <a:spAutoFit/>
          </a:bodyPr>
          <a:lstStyle/>
          <a:p>
            <a:pPr marL="342900" indent="-342900">
              <a:buFont typeface="Arial" panose="020B0604020202020204" pitchFamily="34" charset="0"/>
              <a:buChar char="•"/>
            </a:pPr>
            <a:r>
              <a:rPr lang="en-US" b="1" dirty="0" smtClean="0">
                <a:latin typeface="Arial" panose="020B0604020202020204" pitchFamily="34" charset="0"/>
                <a:cs typeface="Arial" panose="020B0604020202020204" pitchFamily="34" charset="0"/>
              </a:rPr>
              <a:t>MADARA</a:t>
            </a:r>
            <a:r>
              <a:rPr lang="en-US" dirty="0" smtClean="0">
                <a:latin typeface="Arial" panose="020B0604020202020204" pitchFamily="34" charset="0"/>
                <a:cs typeface="Arial" panose="020B0604020202020204" pitchFamily="34" charset="0"/>
              </a:rPr>
              <a:t> and </a:t>
            </a:r>
            <a:r>
              <a:rPr lang="en-US" b="1" dirty="0" smtClean="0">
                <a:latin typeface="Arial" panose="020B0604020202020204" pitchFamily="34" charset="0"/>
                <a:cs typeface="Arial" panose="020B0604020202020204" pitchFamily="34" charset="0"/>
              </a:rPr>
              <a:t>GAMS</a:t>
            </a:r>
            <a:r>
              <a:rPr lang="en-US" dirty="0" smtClean="0">
                <a:latin typeface="Arial" panose="020B0604020202020204" pitchFamily="34" charset="0"/>
                <a:cs typeface="Arial" panose="020B0604020202020204" pitchFamily="34" charset="0"/>
              </a:rPr>
              <a:t> have been consistent technologies used by the CPS-ULS group to </a:t>
            </a:r>
            <a:r>
              <a:rPr lang="en-US" b="1" dirty="0" smtClean="0">
                <a:latin typeface="Arial" panose="020B0604020202020204" pitchFamily="34" charset="0"/>
                <a:cs typeface="Arial" panose="020B0604020202020204" pitchFamily="34" charset="0"/>
              </a:rPr>
              <a:t>provide predictable execution and knowledge sharing </a:t>
            </a:r>
            <a:r>
              <a:rPr lang="en-US" dirty="0" smtClean="0">
                <a:latin typeface="Arial" panose="020B0604020202020204" pitchFamily="34" charset="0"/>
                <a:cs typeface="Arial" panose="020B0604020202020204" pitchFamily="34" charset="0"/>
              </a:rPr>
              <a:t>between a </a:t>
            </a:r>
            <a:r>
              <a:rPr lang="en-US" b="1" dirty="0" smtClean="0">
                <a:latin typeface="Arial" panose="020B0604020202020204" pitchFamily="34" charset="0"/>
                <a:cs typeface="Arial" panose="020B0604020202020204" pitchFamily="34" charset="0"/>
              </a:rPr>
              <a:t>group of distributed autonomous systems</a:t>
            </a:r>
            <a:endParaRPr lang="en-US" b="1" dirty="0">
              <a:latin typeface="Arial" panose="020B0604020202020204" pitchFamily="34" charset="0"/>
              <a:cs typeface="Arial" panose="020B0604020202020204" pitchFamily="34" charset="0"/>
            </a:endParaRPr>
          </a:p>
        </p:txBody>
      </p:sp>
      <p:sp>
        <p:nvSpPr>
          <p:cNvPr id="13" name="Rectangle 12"/>
          <p:cNvSpPr/>
          <p:nvPr/>
        </p:nvSpPr>
        <p:spPr bwMode="auto">
          <a:xfrm>
            <a:off x="0" y="1575"/>
            <a:ext cx="9144000" cy="373380"/>
          </a:xfrm>
          <a:prstGeom prst="rect">
            <a:avLst/>
          </a:prstGeom>
          <a:solidFill>
            <a:schemeClr val="tx1"/>
          </a:solidFill>
          <a:ln w="381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en-US" sz="1400" dirty="0">
              <a:solidFill>
                <a:schemeClr val="bg1"/>
              </a:solidFill>
            </a:endParaRPr>
          </a:p>
        </p:txBody>
      </p:sp>
      <p:sp>
        <p:nvSpPr>
          <p:cNvPr id="7" name="TextBox 6"/>
          <p:cNvSpPr txBox="1"/>
          <p:nvPr/>
        </p:nvSpPr>
        <p:spPr>
          <a:xfrm>
            <a:off x="0" y="-3334"/>
            <a:ext cx="1228221" cy="378289"/>
          </a:xfrm>
          <a:prstGeom prst="rect">
            <a:avLst/>
          </a:prstGeom>
          <a:solidFill>
            <a:schemeClr val="accent4">
              <a:lumMod val="75000"/>
            </a:schemeClr>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Introduction</a:t>
            </a:r>
            <a:endParaRPr lang="en-US" sz="1400" b="1" dirty="0">
              <a:solidFill>
                <a:schemeClr val="bg1"/>
              </a:solidFill>
              <a:latin typeface="Arial" panose="020B0604020202020204" pitchFamily="34" charset="0"/>
              <a:cs typeface="Arial" panose="020B0604020202020204" pitchFamily="34" charset="0"/>
            </a:endParaRPr>
          </a:p>
        </p:txBody>
      </p:sp>
      <p:sp>
        <p:nvSpPr>
          <p:cNvPr id="15" name="TextBox 14"/>
          <p:cNvSpPr txBox="1"/>
          <p:nvPr/>
        </p:nvSpPr>
        <p:spPr>
          <a:xfrm>
            <a:off x="1251115" y="0"/>
            <a:ext cx="806285"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History</a:t>
            </a:r>
            <a:endParaRPr lang="en-US" sz="1400" b="1" dirty="0">
              <a:solidFill>
                <a:schemeClr val="bg1"/>
              </a:solidFill>
              <a:latin typeface="Arial" panose="020B0604020202020204" pitchFamily="34" charset="0"/>
              <a:cs typeface="Arial" panose="020B0604020202020204" pitchFamily="34" charset="0"/>
            </a:endParaRPr>
          </a:p>
        </p:txBody>
      </p:sp>
      <p:sp>
        <p:nvSpPr>
          <p:cNvPr id="16" name="TextBox 15"/>
          <p:cNvSpPr txBox="1"/>
          <p:nvPr/>
        </p:nvSpPr>
        <p:spPr>
          <a:xfrm>
            <a:off x="2078399" y="-3335"/>
            <a:ext cx="96960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MADARA</a:t>
            </a:r>
            <a:endParaRPr lang="en-US" sz="1400" b="1" dirty="0">
              <a:solidFill>
                <a:schemeClr val="bg1"/>
              </a:solidFill>
              <a:latin typeface="Arial" panose="020B0604020202020204" pitchFamily="34" charset="0"/>
              <a:cs typeface="Arial" panose="020B0604020202020204" pitchFamily="34" charset="0"/>
            </a:endParaRPr>
          </a:p>
        </p:txBody>
      </p:sp>
      <p:sp>
        <p:nvSpPr>
          <p:cNvPr id="17" name="TextBox 16"/>
          <p:cNvSpPr txBox="1"/>
          <p:nvPr/>
        </p:nvSpPr>
        <p:spPr>
          <a:xfrm>
            <a:off x="3068999" y="0"/>
            <a:ext cx="74100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GAMS</a:t>
            </a:r>
            <a:endParaRPr lang="en-US" sz="1400" b="1" dirty="0">
              <a:solidFill>
                <a:schemeClr val="bg1"/>
              </a:solidFill>
              <a:latin typeface="Arial" panose="020B0604020202020204" pitchFamily="34" charset="0"/>
              <a:cs typeface="Arial" panose="020B0604020202020204" pitchFamily="34" charset="0"/>
            </a:endParaRPr>
          </a:p>
        </p:txBody>
      </p:sp>
      <p:sp>
        <p:nvSpPr>
          <p:cNvPr id="18" name="TextBox 17"/>
          <p:cNvSpPr txBox="1"/>
          <p:nvPr/>
        </p:nvSpPr>
        <p:spPr>
          <a:xfrm>
            <a:off x="3830999" y="0"/>
            <a:ext cx="119820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Next Steps</a:t>
            </a:r>
            <a:endParaRPr lang="en-US" sz="1400" b="1" dirty="0">
              <a:solidFill>
                <a:schemeClr val="bg1"/>
              </a:solidFill>
              <a:latin typeface="Arial" panose="020B0604020202020204" pitchFamily="34" charset="0"/>
              <a:cs typeface="Arial" panose="020B0604020202020204" pitchFamily="34" charset="0"/>
            </a:endParaRPr>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7426" y="3762471"/>
            <a:ext cx="533400" cy="328670"/>
          </a:xfrm>
          <a:prstGeom prst="rect">
            <a:avLst/>
          </a:prstGeom>
          <a:noFill/>
        </p:spPr>
      </p:pic>
      <p:pic>
        <p:nvPicPr>
          <p:cNvPr id="21" name="Pictur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31311" y="4334141"/>
            <a:ext cx="533400" cy="328670"/>
          </a:xfrm>
          <a:prstGeom prst="rect">
            <a:avLst/>
          </a:prstGeom>
          <a:noFill/>
        </p:spPr>
      </p:pic>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1036" y="4356351"/>
            <a:ext cx="533400" cy="328670"/>
          </a:xfrm>
          <a:prstGeom prst="rect">
            <a:avLst/>
          </a:prstGeom>
          <a:noFill/>
        </p:spPr>
      </p:pic>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7426" y="4843671"/>
            <a:ext cx="533400" cy="328670"/>
          </a:xfrm>
          <a:prstGeom prst="rect">
            <a:avLst/>
          </a:prstGeom>
          <a:noFill/>
        </p:spPr>
      </p:pic>
      <p:cxnSp>
        <p:nvCxnSpPr>
          <p:cNvPr id="24" name="Straight Arrow Connector 23"/>
          <p:cNvCxnSpPr/>
          <p:nvPr/>
        </p:nvCxnSpPr>
        <p:spPr>
          <a:xfrm>
            <a:off x="1726289" y="4091141"/>
            <a:ext cx="254911" cy="2652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1088717" y="4657910"/>
            <a:ext cx="254911" cy="2652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1088717" y="4077586"/>
            <a:ext cx="254911" cy="25655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1241117" y="4486542"/>
            <a:ext cx="541002" cy="1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1726289" y="4684237"/>
            <a:ext cx="273246" cy="2215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4212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1000"/>
                                  </p:stCondLst>
                                  <p:childTnLst>
                                    <p:set>
                                      <p:cBhvr>
                                        <p:cTn id="19" dur="1" fill="hold">
                                          <p:stCondLst>
                                            <p:cond delay="0"/>
                                          </p:stCondLst>
                                        </p:cTn>
                                        <p:tgtEl>
                                          <p:spTgt spid="26"/>
                                        </p:tgtEl>
                                        <p:attrNameLst>
                                          <p:attrName>style.visibility</p:attrName>
                                        </p:attrNameLst>
                                      </p:cBhvr>
                                      <p:to>
                                        <p:strVal val="visible"/>
                                      </p:to>
                                    </p:set>
                                  </p:childTnLst>
                                </p:cTn>
                              </p:par>
                              <p:par>
                                <p:cTn id="20" presetID="1" presetClass="entr" presetSubtype="0" fill="hold" nodeType="withEffect">
                                  <p:stCondLst>
                                    <p:cond delay="1000"/>
                                  </p:stCondLst>
                                  <p:childTnLst>
                                    <p:set>
                                      <p:cBhvr>
                                        <p:cTn id="21" dur="1" fill="hold">
                                          <p:stCondLst>
                                            <p:cond delay="0"/>
                                          </p:stCondLst>
                                        </p:cTn>
                                        <p:tgtEl>
                                          <p:spTgt spid="24"/>
                                        </p:tgtEl>
                                        <p:attrNameLst>
                                          <p:attrName>style.visibility</p:attrName>
                                        </p:attrNameLst>
                                      </p:cBhvr>
                                      <p:to>
                                        <p:strVal val="visible"/>
                                      </p:to>
                                    </p:set>
                                  </p:childTnLst>
                                </p:cTn>
                              </p:par>
                              <p:par>
                                <p:cTn id="22" presetID="1" presetClass="entr" presetSubtype="0" fill="hold" nodeType="withEffect">
                                  <p:stCondLst>
                                    <p:cond delay="1000"/>
                                  </p:stCondLst>
                                  <p:childTnLst>
                                    <p:set>
                                      <p:cBhvr>
                                        <p:cTn id="23" dur="1" fill="hold">
                                          <p:stCondLst>
                                            <p:cond delay="0"/>
                                          </p:stCondLst>
                                        </p:cTn>
                                        <p:tgtEl>
                                          <p:spTgt spid="27"/>
                                        </p:tgtEl>
                                        <p:attrNameLst>
                                          <p:attrName>style.visibility</p:attrName>
                                        </p:attrNameLst>
                                      </p:cBhvr>
                                      <p:to>
                                        <p:strVal val="visible"/>
                                      </p:to>
                                    </p:set>
                                  </p:childTnLst>
                                </p:cTn>
                              </p:par>
                              <p:par>
                                <p:cTn id="24" presetID="1" presetClass="entr" presetSubtype="0" fill="hold" nodeType="withEffect">
                                  <p:stCondLst>
                                    <p:cond delay="1000"/>
                                  </p:stCondLst>
                                  <p:childTnLst>
                                    <p:set>
                                      <p:cBhvr>
                                        <p:cTn id="25" dur="1" fill="hold">
                                          <p:stCondLst>
                                            <p:cond delay="0"/>
                                          </p:stCondLst>
                                        </p:cTn>
                                        <p:tgtEl>
                                          <p:spTgt spid="25"/>
                                        </p:tgtEl>
                                        <p:attrNameLst>
                                          <p:attrName>style.visibility</p:attrName>
                                        </p:attrNameLst>
                                      </p:cBhvr>
                                      <p:to>
                                        <p:strVal val="visible"/>
                                      </p:to>
                                    </p:set>
                                  </p:childTnLst>
                                </p:cTn>
                              </p:par>
                              <p:par>
                                <p:cTn id="26" presetID="1" presetClass="entr" presetSubtype="0" fill="hold" nodeType="withEffect">
                                  <p:stCondLst>
                                    <p:cond delay="1000"/>
                                  </p:stCondLst>
                                  <p:childTnLst>
                                    <p:set>
                                      <p:cBhvr>
                                        <p:cTn id="27" dur="1" fill="hold">
                                          <p:stCondLst>
                                            <p:cond delay="0"/>
                                          </p:stCondLst>
                                        </p:cTn>
                                        <p:tgtEl>
                                          <p:spTgt spid="28"/>
                                        </p:tgtEl>
                                        <p:attrNameLst>
                                          <p:attrName>style.visibility</p:attrName>
                                        </p:attrNameLst>
                                      </p:cBhvr>
                                      <p:to>
                                        <p:strVal val="visible"/>
                                      </p:to>
                                    </p:set>
                                  </p:childTnLst>
                                </p:cTn>
                              </p:par>
                            </p:childTnLst>
                          </p:cTn>
                        </p:par>
                        <p:par>
                          <p:cTn id="28" fill="hold">
                            <p:stCondLst>
                              <p:cond delay="1000"/>
                            </p:stCondLst>
                            <p:childTnLst>
                              <p:par>
                                <p:cTn id="29" presetID="1" presetClass="exit" presetSubtype="0" fill="hold" nodeType="afterEffect">
                                  <p:stCondLst>
                                    <p:cond delay="1000"/>
                                  </p:stCondLst>
                                  <p:childTnLst>
                                    <p:set>
                                      <p:cBhvr>
                                        <p:cTn id="30" dur="1" fill="hold">
                                          <p:stCondLst>
                                            <p:cond delay="0"/>
                                          </p:stCondLst>
                                        </p:cTn>
                                        <p:tgtEl>
                                          <p:spTgt spid="26"/>
                                        </p:tgtEl>
                                        <p:attrNameLst>
                                          <p:attrName>style.visibility</p:attrName>
                                        </p:attrNameLst>
                                      </p:cBhvr>
                                      <p:to>
                                        <p:strVal val="hidden"/>
                                      </p:to>
                                    </p:set>
                                  </p:childTnLst>
                                </p:cTn>
                              </p:par>
                              <p:par>
                                <p:cTn id="31" presetID="1" presetClass="exit" presetSubtype="0" fill="hold" nodeType="withEffect">
                                  <p:stCondLst>
                                    <p:cond delay="1000"/>
                                  </p:stCondLst>
                                  <p:childTnLst>
                                    <p:set>
                                      <p:cBhvr>
                                        <p:cTn id="32" dur="1" fill="hold">
                                          <p:stCondLst>
                                            <p:cond delay="0"/>
                                          </p:stCondLst>
                                        </p:cTn>
                                        <p:tgtEl>
                                          <p:spTgt spid="24"/>
                                        </p:tgtEl>
                                        <p:attrNameLst>
                                          <p:attrName>style.visibility</p:attrName>
                                        </p:attrNameLst>
                                      </p:cBhvr>
                                      <p:to>
                                        <p:strVal val="hidden"/>
                                      </p:to>
                                    </p:set>
                                  </p:childTnLst>
                                </p:cTn>
                              </p:par>
                              <p:par>
                                <p:cTn id="33" presetID="1" presetClass="exit" presetSubtype="0" fill="hold" nodeType="withEffect">
                                  <p:stCondLst>
                                    <p:cond delay="1000"/>
                                  </p:stCondLst>
                                  <p:childTnLst>
                                    <p:set>
                                      <p:cBhvr>
                                        <p:cTn id="34" dur="1" fill="hold">
                                          <p:stCondLst>
                                            <p:cond delay="0"/>
                                          </p:stCondLst>
                                        </p:cTn>
                                        <p:tgtEl>
                                          <p:spTgt spid="27"/>
                                        </p:tgtEl>
                                        <p:attrNameLst>
                                          <p:attrName>style.visibility</p:attrName>
                                        </p:attrNameLst>
                                      </p:cBhvr>
                                      <p:to>
                                        <p:strVal val="hidden"/>
                                      </p:to>
                                    </p:set>
                                  </p:childTnLst>
                                </p:cTn>
                              </p:par>
                              <p:par>
                                <p:cTn id="35" presetID="1" presetClass="exit" presetSubtype="0" fill="hold" nodeType="withEffect">
                                  <p:stCondLst>
                                    <p:cond delay="1000"/>
                                  </p:stCondLst>
                                  <p:childTnLst>
                                    <p:set>
                                      <p:cBhvr>
                                        <p:cTn id="36" dur="1" fill="hold">
                                          <p:stCondLst>
                                            <p:cond delay="0"/>
                                          </p:stCondLst>
                                        </p:cTn>
                                        <p:tgtEl>
                                          <p:spTgt spid="25"/>
                                        </p:tgtEl>
                                        <p:attrNameLst>
                                          <p:attrName>style.visibility</p:attrName>
                                        </p:attrNameLst>
                                      </p:cBhvr>
                                      <p:to>
                                        <p:strVal val="hidden"/>
                                      </p:to>
                                    </p:set>
                                  </p:childTnLst>
                                </p:cTn>
                              </p:par>
                              <p:par>
                                <p:cTn id="37" presetID="1" presetClass="exit" presetSubtype="0" fill="hold" nodeType="withEffect">
                                  <p:stCondLst>
                                    <p:cond delay="1000"/>
                                  </p:stCondLst>
                                  <p:childTnLst>
                                    <p:set>
                                      <p:cBhvr>
                                        <p:cTn id="38" dur="1" fill="hold">
                                          <p:stCondLst>
                                            <p:cond delay="0"/>
                                          </p:stCondLst>
                                        </p:cTn>
                                        <p:tgtEl>
                                          <p:spTgt spid="28"/>
                                        </p:tgtEl>
                                        <p:attrNameLst>
                                          <p:attrName>style.visibility</p:attrName>
                                        </p:attrNameLst>
                                      </p:cBhvr>
                                      <p:to>
                                        <p:strVal val="hidden"/>
                                      </p:to>
                                    </p:set>
                                  </p:childTnLst>
                                </p:cTn>
                              </p:par>
                            </p:childTnLst>
                          </p:cTn>
                        </p:par>
                        <p:par>
                          <p:cTn id="39" fill="hold">
                            <p:stCondLst>
                              <p:cond delay="2000"/>
                            </p:stCondLst>
                            <p:childTnLst>
                              <p:par>
                                <p:cTn id="40" presetID="63" presetClass="path" presetSubtype="0" accel="50000" decel="50000" fill="hold" nodeType="afterEffect">
                                  <p:stCondLst>
                                    <p:cond delay="0"/>
                                  </p:stCondLst>
                                  <p:childTnLst>
                                    <p:animMotion origin="layout" path="M 0 0 L 0.25 0 E" pathEditMode="relative" ptsTypes="">
                                      <p:cBhvr>
                                        <p:cTn id="41" dur="2000" fill="hold"/>
                                        <p:tgtEl>
                                          <p:spTgt spid="20"/>
                                        </p:tgtEl>
                                        <p:attrNameLst>
                                          <p:attrName>ppt_x</p:attrName>
                                          <p:attrName>ppt_y</p:attrName>
                                        </p:attrNameLst>
                                      </p:cBhvr>
                                    </p:animMotion>
                                  </p:childTnLst>
                                </p:cTn>
                              </p:par>
                              <p:par>
                                <p:cTn id="42" presetID="63" presetClass="path" presetSubtype="0" accel="50000" decel="50000" fill="hold" nodeType="withEffect">
                                  <p:stCondLst>
                                    <p:cond delay="0"/>
                                  </p:stCondLst>
                                  <p:childTnLst>
                                    <p:animMotion origin="layout" path="M 0 0 L 0.25 0 E" pathEditMode="relative" ptsTypes="">
                                      <p:cBhvr>
                                        <p:cTn id="43" dur="2000" fill="hold"/>
                                        <p:tgtEl>
                                          <p:spTgt spid="21"/>
                                        </p:tgtEl>
                                        <p:attrNameLst>
                                          <p:attrName>ppt_x</p:attrName>
                                          <p:attrName>ppt_y</p:attrName>
                                        </p:attrNameLst>
                                      </p:cBhvr>
                                    </p:animMotion>
                                  </p:childTnLst>
                                </p:cTn>
                              </p:par>
                              <p:par>
                                <p:cTn id="44" presetID="63" presetClass="path" presetSubtype="0" accel="50000" decel="50000" fill="hold" nodeType="withEffect">
                                  <p:stCondLst>
                                    <p:cond delay="0"/>
                                  </p:stCondLst>
                                  <p:childTnLst>
                                    <p:animMotion origin="layout" path="M 0 0 L 0.25 0 E" pathEditMode="relative" ptsTypes="">
                                      <p:cBhvr>
                                        <p:cTn id="45" dur="2000" fill="hold"/>
                                        <p:tgtEl>
                                          <p:spTgt spid="22"/>
                                        </p:tgtEl>
                                        <p:attrNameLst>
                                          <p:attrName>ppt_x</p:attrName>
                                          <p:attrName>ppt_y</p:attrName>
                                        </p:attrNameLst>
                                      </p:cBhvr>
                                    </p:animMotion>
                                  </p:childTnLst>
                                </p:cTn>
                              </p:par>
                              <p:par>
                                <p:cTn id="46" presetID="63" presetClass="path" presetSubtype="0" accel="50000" decel="50000" fill="hold" nodeType="withEffect">
                                  <p:stCondLst>
                                    <p:cond delay="0"/>
                                  </p:stCondLst>
                                  <p:childTnLst>
                                    <p:animMotion origin="layout" path="M 0 0 L 0.25 0 E" pathEditMode="relative" ptsTypes="">
                                      <p:cBhvr>
                                        <p:cTn id="47" dur="2000" fill="hold"/>
                                        <p:tgtEl>
                                          <p:spTgt spid="2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01933" y="838200"/>
            <a:ext cx="8320035" cy="1280443"/>
          </a:xfrm>
        </p:spPr>
        <p:txBody>
          <a:bodyPr>
            <a:normAutofit/>
          </a:bodyPr>
          <a:lstStyle/>
          <a:p>
            <a:pPr marL="342900" indent="-342900">
              <a:buFont typeface="Arial" panose="020B0604020202020204" pitchFamily="34" charset="0"/>
              <a:buChar char="•"/>
            </a:pPr>
            <a:r>
              <a:rPr lang="en-US" sz="1800" b="1" dirty="0" smtClean="0"/>
              <a:t>MADARA</a:t>
            </a:r>
            <a:r>
              <a:rPr lang="en-US" sz="1800" dirty="0" smtClean="0"/>
              <a:t> first started development in 2009</a:t>
            </a:r>
          </a:p>
        </p:txBody>
      </p:sp>
      <p:sp>
        <p:nvSpPr>
          <p:cNvPr id="6" name="Picture Placeholder 5"/>
          <p:cNvSpPr>
            <a:spLocks noGrp="1"/>
          </p:cNvSpPr>
          <p:nvPr>
            <p:ph type="pic" sz="quarter" idx="11"/>
          </p:nvPr>
        </p:nvSpPr>
        <p:spPr/>
      </p:sp>
      <p:sp>
        <p:nvSpPr>
          <p:cNvPr id="13" name="Rectangle 12"/>
          <p:cNvSpPr/>
          <p:nvPr/>
        </p:nvSpPr>
        <p:spPr bwMode="auto">
          <a:xfrm>
            <a:off x="0" y="1575"/>
            <a:ext cx="9144000" cy="373380"/>
          </a:xfrm>
          <a:prstGeom prst="rect">
            <a:avLst/>
          </a:prstGeom>
          <a:solidFill>
            <a:schemeClr val="tx1"/>
          </a:solidFill>
          <a:ln w="381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en-US" sz="1400" dirty="0">
              <a:solidFill>
                <a:schemeClr val="bg1"/>
              </a:solidFill>
            </a:endParaRPr>
          </a:p>
        </p:txBody>
      </p:sp>
      <p:sp>
        <p:nvSpPr>
          <p:cNvPr id="7" name="TextBox 6"/>
          <p:cNvSpPr txBox="1"/>
          <p:nvPr/>
        </p:nvSpPr>
        <p:spPr>
          <a:xfrm>
            <a:off x="0" y="-3334"/>
            <a:ext cx="122822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Introduction</a:t>
            </a:r>
            <a:endParaRPr lang="en-US" sz="1400" b="1" dirty="0">
              <a:solidFill>
                <a:schemeClr val="bg1"/>
              </a:solidFill>
              <a:latin typeface="Arial" panose="020B0604020202020204" pitchFamily="34" charset="0"/>
              <a:cs typeface="Arial" panose="020B0604020202020204" pitchFamily="34" charset="0"/>
            </a:endParaRPr>
          </a:p>
        </p:txBody>
      </p:sp>
      <p:sp>
        <p:nvSpPr>
          <p:cNvPr id="15" name="TextBox 14"/>
          <p:cNvSpPr txBox="1"/>
          <p:nvPr/>
        </p:nvSpPr>
        <p:spPr>
          <a:xfrm>
            <a:off x="1251115" y="0"/>
            <a:ext cx="806285" cy="378289"/>
          </a:xfrm>
          <a:prstGeom prst="rect">
            <a:avLst/>
          </a:prstGeom>
          <a:solidFill>
            <a:schemeClr val="accent4">
              <a:lumMod val="75000"/>
            </a:schemeClr>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History</a:t>
            </a:r>
            <a:endParaRPr lang="en-US" sz="1400" b="1" dirty="0">
              <a:solidFill>
                <a:schemeClr val="bg1"/>
              </a:solidFill>
              <a:latin typeface="Arial" panose="020B0604020202020204" pitchFamily="34" charset="0"/>
              <a:cs typeface="Arial" panose="020B0604020202020204" pitchFamily="34" charset="0"/>
            </a:endParaRPr>
          </a:p>
        </p:txBody>
      </p:sp>
      <p:sp>
        <p:nvSpPr>
          <p:cNvPr id="16" name="TextBox 15"/>
          <p:cNvSpPr txBox="1"/>
          <p:nvPr/>
        </p:nvSpPr>
        <p:spPr>
          <a:xfrm>
            <a:off x="2078399" y="-3335"/>
            <a:ext cx="96960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MADARA</a:t>
            </a:r>
            <a:endParaRPr lang="en-US" sz="1400" b="1" dirty="0">
              <a:solidFill>
                <a:schemeClr val="bg1"/>
              </a:solidFill>
              <a:latin typeface="Arial" panose="020B0604020202020204" pitchFamily="34" charset="0"/>
              <a:cs typeface="Arial" panose="020B0604020202020204" pitchFamily="34" charset="0"/>
            </a:endParaRPr>
          </a:p>
        </p:txBody>
      </p:sp>
      <p:sp>
        <p:nvSpPr>
          <p:cNvPr id="17" name="TextBox 16"/>
          <p:cNvSpPr txBox="1"/>
          <p:nvPr/>
        </p:nvSpPr>
        <p:spPr>
          <a:xfrm>
            <a:off x="3068999" y="0"/>
            <a:ext cx="74100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GAMS</a:t>
            </a:r>
            <a:endParaRPr lang="en-US" sz="1400" b="1" dirty="0">
              <a:solidFill>
                <a:schemeClr val="bg1"/>
              </a:solidFill>
              <a:latin typeface="Arial" panose="020B0604020202020204" pitchFamily="34" charset="0"/>
              <a:cs typeface="Arial" panose="020B0604020202020204" pitchFamily="34" charset="0"/>
            </a:endParaRPr>
          </a:p>
        </p:txBody>
      </p:sp>
      <p:sp>
        <p:nvSpPr>
          <p:cNvPr id="18" name="TextBox 17"/>
          <p:cNvSpPr txBox="1"/>
          <p:nvPr/>
        </p:nvSpPr>
        <p:spPr>
          <a:xfrm>
            <a:off x="3830999" y="0"/>
            <a:ext cx="119820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Next Steps</a:t>
            </a:r>
            <a:endParaRPr lang="en-US" sz="1400" b="1" dirty="0">
              <a:solidFill>
                <a:schemeClr val="bg1"/>
              </a:solidFill>
              <a:latin typeface="Arial" panose="020B0604020202020204" pitchFamily="34" charset="0"/>
              <a:cs typeface="Arial" panose="020B0604020202020204" pitchFamily="34" charset="0"/>
            </a:endParaRPr>
          </a:p>
        </p:txBody>
      </p:sp>
      <p:sp>
        <p:nvSpPr>
          <p:cNvPr id="29" name="Content Placeholder 3"/>
          <p:cNvSpPr txBox="1">
            <a:spLocks/>
          </p:cNvSpPr>
          <p:nvPr/>
        </p:nvSpPr>
        <p:spPr>
          <a:xfrm>
            <a:off x="183885" y="1371600"/>
            <a:ext cx="8320035" cy="670843"/>
          </a:xfrm>
          <a:prstGeom prst="rect">
            <a:avLst/>
          </a:prstGeom>
        </p:spPr>
        <p:txBody>
          <a:bodyPr vert="horz" lIns="0" tIns="0" rIns="0" bIns="0" rtlCol="0">
            <a:normAutofit fontScale="9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4213" lvl="1" indent="-342900"/>
            <a:r>
              <a:rPr lang="en-US" sz="1900" dirty="0" smtClean="0"/>
              <a:t>Initially developed to support portable </a:t>
            </a:r>
            <a:r>
              <a:rPr lang="en-US" sz="1900" b="1" dirty="0" smtClean="0"/>
              <a:t>knowledge and reasoning</a:t>
            </a:r>
            <a:r>
              <a:rPr lang="en-US" sz="1900" dirty="0" smtClean="0"/>
              <a:t>, </a:t>
            </a:r>
            <a:r>
              <a:rPr lang="en-US" sz="1900" b="1" dirty="0" err="1" smtClean="0"/>
              <a:t>boolean</a:t>
            </a:r>
            <a:r>
              <a:rPr lang="en-US" sz="1900" b="1" dirty="0" smtClean="0"/>
              <a:t> logic </a:t>
            </a:r>
            <a:r>
              <a:rPr lang="en-US" sz="1900" dirty="0" smtClean="0"/>
              <a:t>and </a:t>
            </a:r>
            <a:r>
              <a:rPr lang="en-US" sz="1900" b="1" dirty="0" smtClean="0"/>
              <a:t>reinforcement learning </a:t>
            </a:r>
            <a:r>
              <a:rPr lang="en-US" sz="1900" dirty="0" smtClean="0"/>
              <a:t>for a pub-sub-based (DDS) distributed artificial intelligence</a:t>
            </a:r>
          </a:p>
          <a:p>
            <a:pPr marL="342900" indent="-342900">
              <a:buFont typeface="Arial" panose="020B0604020202020204" pitchFamily="34" charset="0"/>
              <a:buChar char="•"/>
            </a:pPr>
            <a:endParaRPr lang="en-US" sz="1800" dirty="0"/>
          </a:p>
        </p:txBody>
      </p:sp>
      <p:sp>
        <p:nvSpPr>
          <p:cNvPr id="30" name="Content Placeholder 3"/>
          <p:cNvSpPr txBox="1">
            <a:spLocks/>
          </p:cNvSpPr>
          <p:nvPr/>
        </p:nvSpPr>
        <p:spPr>
          <a:xfrm>
            <a:off x="187657" y="2112597"/>
            <a:ext cx="8320035" cy="1758646"/>
          </a:xfrm>
          <a:prstGeom prst="rect">
            <a:avLst/>
          </a:prstGeom>
        </p:spPr>
        <p:txBody>
          <a:bodyPr vert="horz" lIns="0" tIns="0" rIns="0" bIns="0" rtlCol="0">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4213" lvl="1" indent="-342900"/>
            <a:r>
              <a:rPr lang="en-US" sz="1800" dirty="0" smtClean="0"/>
              <a:t>Over the years, it has </a:t>
            </a:r>
            <a:r>
              <a:rPr lang="en-US" sz="1800" b="1" dirty="0" smtClean="0"/>
              <a:t>grown to </a:t>
            </a:r>
            <a:r>
              <a:rPr lang="en-US" sz="1800" dirty="0" smtClean="0"/>
              <a:t>include </a:t>
            </a:r>
            <a:r>
              <a:rPr lang="en-US" sz="1800" b="1" dirty="0" smtClean="0"/>
              <a:t>support</a:t>
            </a:r>
            <a:r>
              <a:rPr lang="en-US" sz="1800" dirty="0" smtClean="0"/>
              <a:t> for</a:t>
            </a:r>
          </a:p>
          <a:p>
            <a:pPr marL="971550" lvl="2" indent="-342900"/>
            <a:r>
              <a:rPr lang="en-US" sz="1600" b="1" dirty="0" smtClean="0"/>
              <a:t>Generic distributed systems</a:t>
            </a:r>
            <a:endParaRPr lang="en-US" sz="1800" b="1" dirty="0" smtClean="0"/>
          </a:p>
          <a:p>
            <a:pPr marL="971550" lvl="2" indent="-342900"/>
            <a:r>
              <a:rPr lang="en-US" sz="1600" b="1" dirty="0" smtClean="0"/>
              <a:t>Threading</a:t>
            </a:r>
          </a:p>
          <a:p>
            <a:pPr marL="971550" lvl="2" indent="-342900"/>
            <a:r>
              <a:rPr lang="en-US" sz="1600" b="1" dirty="0" smtClean="0"/>
              <a:t>Advanced quality-of-service</a:t>
            </a:r>
          </a:p>
          <a:p>
            <a:pPr marL="971550" lvl="2" indent="-342900"/>
            <a:r>
              <a:rPr lang="en-US" sz="1600" b="1" dirty="0" smtClean="0"/>
              <a:t>UDP-based transports </a:t>
            </a:r>
            <a:r>
              <a:rPr lang="en-US" sz="1600" dirty="0" smtClean="0"/>
              <a:t>(unicast, broadcast, multicast)</a:t>
            </a:r>
          </a:p>
          <a:p>
            <a:pPr marL="971550" lvl="2" indent="-342900"/>
            <a:r>
              <a:rPr lang="en-US" sz="1600" dirty="0" smtClean="0"/>
              <a:t>Ports to </a:t>
            </a:r>
            <a:r>
              <a:rPr lang="en-US" sz="1600" b="1" dirty="0" smtClean="0"/>
              <a:t>Java, Android</a:t>
            </a:r>
            <a:r>
              <a:rPr lang="en-US" sz="1600" dirty="0" smtClean="0"/>
              <a:t>, basic </a:t>
            </a:r>
            <a:r>
              <a:rPr lang="en-US" sz="1600" b="1" dirty="0" smtClean="0"/>
              <a:t>python support</a:t>
            </a:r>
            <a:r>
              <a:rPr lang="en-US" sz="1600" dirty="0" smtClean="0"/>
              <a:t>, etc.</a:t>
            </a:r>
            <a:endParaRPr lang="en-US" sz="1400" dirty="0" smtClean="0"/>
          </a:p>
        </p:txBody>
      </p:sp>
      <p:sp>
        <p:nvSpPr>
          <p:cNvPr id="33" name="Content Placeholder 3"/>
          <p:cNvSpPr txBox="1">
            <a:spLocks/>
          </p:cNvSpPr>
          <p:nvPr/>
        </p:nvSpPr>
        <p:spPr>
          <a:xfrm>
            <a:off x="166533" y="3947443"/>
            <a:ext cx="8320035" cy="2133600"/>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4213" lvl="1" indent="-342900"/>
            <a:r>
              <a:rPr lang="en-US" sz="1800" b="1" dirty="0" smtClean="0"/>
              <a:t>Focus of development </a:t>
            </a:r>
            <a:r>
              <a:rPr lang="en-US" sz="1800" dirty="0" smtClean="0"/>
              <a:t>since inception</a:t>
            </a:r>
          </a:p>
          <a:p>
            <a:pPr marL="971550" lvl="2" indent="-342900"/>
            <a:r>
              <a:rPr lang="en-US" sz="1600" b="1" dirty="0" smtClean="0"/>
              <a:t>Quality-of-service </a:t>
            </a:r>
            <a:r>
              <a:rPr lang="en-US" sz="1600" dirty="0" smtClean="0"/>
              <a:t>with especial focus on </a:t>
            </a:r>
            <a:r>
              <a:rPr lang="en-US" sz="1600" b="1" dirty="0" smtClean="0"/>
              <a:t>timing and control</a:t>
            </a:r>
          </a:p>
          <a:p>
            <a:pPr marL="971550" lvl="2" indent="-342900"/>
            <a:r>
              <a:rPr lang="en-US" sz="1600" b="1" dirty="0" smtClean="0"/>
              <a:t>Scalability, speed, and expressiveness</a:t>
            </a:r>
            <a:endParaRPr lang="en-US" sz="1800" b="1" dirty="0" smtClean="0"/>
          </a:p>
          <a:p>
            <a:pPr marL="971550" lvl="2" indent="-342900"/>
            <a:r>
              <a:rPr lang="en-US" sz="1600" b="1" dirty="0" smtClean="0"/>
              <a:t>Documentation (</a:t>
            </a:r>
            <a:r>
              <a:rPr lang="en-US" sz="1600" dirty="0" smtClean="0"/>
              <a:t>Wikis and </a:t>
            </a:r>
            <a:r>
              <a:rPr lang="en-US" sz="1600" dirty="0" err="1" smtClean="0"/>
              <a:t>doxygen</a:t>
            </a:r>
            <a:r>
              <a:rPr lang="en-US" sz="1600" dirty="0" smtClean="0"/>
              <a:t> documentation</a:t>
            </a:r>
            <a:r>
              <a:rPr lang="en-US" sz="1600" b="1" dirty="0" smtClean="0"/>
              <a:t> </a:t>
            </a:r>
            <a:r>
              <a:rPr lang="en-US" sz="1600" dirty="0" smtClean="0"/>
              <a:t>for</a:t>
            </a:r>
            <a:r>
              <a:rPr lang="en-US" sz="1600" b="1" dirty="0" smtClean="0"/>
              <a:t> all library calls)</a:t>
            </a:r>
          </a:p>
          <a:p>
            <a:pPr marL="971550" lvl="2" indent="-342900"/>
            <a:r>
              <a:rPr lang="en-US" sz="1600" b="1" dirty="0" smtClean="0"/>
              <a:t>Open-source release </a:t>
            </a:r>
            <a:r>
              <a:rPr lang="en-US" sz="1600" dirty="0" smtClean="0"/>
              <a:t>(BSD-licensed, no cost, freely available)</a:t>
            </a:r>
            <a:endParaRPr lang="en-US" sz="1600" b="1" dirty="0" smtClean="0"/>
          </a:p>
          <a:p>
            <a:pPr marL="971550" lvl="2" indent="-342900"/>
            <a:r>
              <a:rPr lang="en-US" sz="1600" b="1" dirty="0" smtClean="0"/>
              <a:t>Extensibility </a:t>
            </a:r>
            <a:r>
              <a:rPr lang="en-US" sz="1600" dirty="0" smtClean="0"/>
              <a:t>for </a:t>
            </a:r>
            <a:r>
              <a:rPr lang="en-US" sz="1600" b="1" dirty="0" smtClean="0"/>
              <a:t>threading, transports </a:t>
            </a:r>
            <a:r>
              <a:rPr lang="en-US" sz="1600" dirty="0" smtClean="0"/>
              <a:t>and</a:t>
            </a:r>
            <a:r>
              <a:rPr lang="en-US" sz="1600" b="1" dirty="0" smtClean="0"/>
              <a:t> programming models </a:t>
            </a:r>
            <a:r>
              <a:rPr lang="en-US" sz="1600" dirty="0" smtClean="0"/>
              <a:t>(e.g., iterative versus reactive)</a:t>
            </a:r>
            <a:endParaRPr lang="en-US" sz="1400" dirty="0" smtClean="0"/>
          </a:p>
        </p:txBody>
      </p:sp>
    </p:spTree>
    <p:extLst>
      <p:ext uri="{BB962C8B-B14F-4D97-AF65-F5344CB8AC3E}">
        <p14:creationId xmlns:p14="http://schemas.microsoft.com/office/powerpoint/2010/main" val="336220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01933" y="838201"/>
            <a:ext cx="8320035" cy="457200"/>
          </a:xfrm>
        </p:spPr>
        <p:txBody>
          <a:bodyPr>
            <a:normAutofit/>
          </a:bodyPr>
          <a:lstStyle/>
          <a:p>
            <a:pPr marL="342900" indent="-342900">
              <a:buFont typeface="Arial" panose="020B0604020202020204" pitchFamily="34" charset="0"/>
              <a:buChar char="•"/>
            </a:pPr>
            <a:r>
              <a:rPr lang="en-US" sz="1800" b="1" dirty="0" smtClean="0"/>
              <a:t>MADARA</a:t>
            </a:r>
            <a:r>
              <a:rPr lang="en-US" sz="1800" dirty="0" smtClean="0"/>
              <a:t> is the larger of the two projects and has been developed for longer</a:t>
            </a:r>
          </a:p>
        </p:txBody>
      </p:sp>
      <p:pic>
        <p:nvPicPr>
          <p:cNvPr id="2" name="Picture Placeholder 1"/>
          <p:cNvPicPr>
            <a:picLocks noGrp="1" noChangeAspect="1"/>
          </p:cNvPicPr>
          <p:nvPr>
            <p:ph type="pic" sz="quarter" idx="11"/>
          </p:nvPr>
        </p:nvPicPr>
        <p:blipFill rotWithShape="1">
          <a:blip r:embed="rId2" cstate="print">
            <a:extLst>
              <a:ext uri="{28A0092B-C50C-407E-A947-70E740481C1C}">
                <a14:useLocalDpi xmlns:a14="http://schemas.microsoft.com/office/drawing/2010/main" val="0"/>
              </a:ext>
            </a:extLst>
          </a:blip>
          <a:srcRect l="25000" r="25000"/>
          <a:stretch/>
        </p:blipFill>
        <p:spPr>
          <a:xfrm>
            <a:off x="0" y="0"/>
            <a:ext cx="0" cy="0"/>
          </a:xfrm>
        </p:spPr>
      </p:pic>
      <p:sp>
        <p:nvSpPr>
          <p:cNvPr id="13" name="Rectangle 12"/>
          <p:cNvSpPr/>
          <p:nvPr/>
        </p:nvSpPr>
        <p:spPr bwMode="auto">
          <a:xfrm>
            <a:off x="0" y="1575"/>
            <a:ext cx="9144000" cy="373380"/>
          </a:xfrm>
          <a:prstGeom prst="rect">
            <a:avLst/>
          </a:prstGeom>
          <a:solidFill>
            <a:schemeClr val="tx1"/>
          </a:solidFill>
          <a:ln w="381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en-US" sz="1400" dirty="0">
              <a:solidFill>
                <a:schemeClr val="bg1"/>
              </a:solidFill>
            </a:endParaRPr>
          </a:p>
        </p:txBody>
      </p:sp>
      <p:sp>
        <p:nvSpPr>
          <p:cNvPr id="7" name="TextBox 6"/>
          <p:cNvSpPr txBox="1"/>
          <p:nvPr/>
        </p:nvSpPr>
        <p:spPr>
          <a:xfrm>
            <a:off x="0" y="-3334"/>
            <a:ext cx="122822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Introduction</a:t>
            </a:r>
            <a:endParaRPr lang="en-US" sz="1400" b="1" dirty="0">
              <a:solidFill>
                <a:schemeClr val="bg1"/>
              </a:solidFill>
              <a:latin typeface="Arial" panose="020B0604020202020204" pitchFamily="34" charset="0"/>
              <a:cs typeface="Arial" panose="020B0604020202020204" pitchFamily="34" charset="0"/>
            </a:endParaRPr>
          </a:p>
        </p:txBody>
      </p:sp>
      <p:sp>
        <p:nvSpPr>
          <p:cNvPr id="15" name="TextBox 14"/>
          <p:cNvSpPr txBox="1"/>
          <p:nvPr/>
        </p:nvSpPr>
        <p:spPr>
          <a:xfrm>
            <a:off x="1251115" y="0"/>
            <a:ext cx="806285" cy="378289"/>
          </a:xfrm>
          <a:prstGeom prst="rect">
            <a:avLst/>
          </a:prstGeom>
          <a:solidFill>
            <a:schemeClr val="accent4">
              <a:lumMod val="75000"/>
            </a:schemeClr>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History</a:t>
            </a:r>
            <a:endParaRPr lang="en-US" sz="1400" b="1" dirty="0">
              <a:solidFill>
                <a:schemeClr val="bg1"/>
              </a:solidFill>
              <a:latin typeface="Arial" panose="020B0604020202020204" pitchFamily="34" charset="0"/>
              <a:cs typeface="Arial" panose="020B0604020202020204" pitchFamily="34" charset="0"/>
            </a:endParaRPr>
          </a:p>
        </p:txBody>
      </p:sp>
      <p:sp>
        <p:nvSpPr>
          <p:cNvPr id="16" name="TextBox 15"/>
          <p:cNvSpPr txBox="1"/>
          <p:nvPr/>
        </p:nvSpPr>
        <p:spPr>
          <a:xfrm>
            <a:off x="2078399" y="-3335"/>
            <a:ext cx="96960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MADARA</a:t>
            </a:r>
            <a:endParaRPr lang="en-US" sz="1400" b="1" dirty="0">
              <a:solidFill>
                <a:schemeClr val="bg1"/>
              </a:solidFill>
              <a:latin typeface="Arial" panose="020B0604020202020204" pitchFamily="34" charset="0"/>
              <a:cs typeface="Arial" panose="020B0604020202020204" pitchFamily="34" charset="0"/>
            </a:endParaRPr>
          </a:p>
        </p:txBody>
      </p:sp>
      <p:sp>
        <p:nvSpPr>
          <p:cNvPr id="17" name="TextBox 16"/>
          <p:cNvSpPr txBox="1"/>
          <p:nvPr/>
        </p:nvSpPr>
        <p:spPr>
          <a:xfrm>
            <a:off x="3068999" y="0"/>
            <a:ext cx="74100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GAMS</a:t>
            </a:r>
            <a:endParaRPr lang="en-US" sz="1400" b="1" dirty="0">
              <a:solidFill>
                <a:schemeClr val="bg1"/>
              </a:solidFill>
              <a:latin typeface="Arial" panose="020B0604020202020204" pitchFamily="34" charset="0"/>
              <a:cs typeface="Arial" panose="020B0604020202020204" pitchFamily="34" charset="0"/>
            </a:endParaRPr>
          </a:p>
        </p:txBody>
      </p:sp>
      <p:sp>
        <p:nvSpPr>
          <p:cNvPr id="18" name="TextBox 17"/>
          <p:cNvSpPr txBox="1"/>
          <p:nvPr/>
        </p:nvSpPr>
        <p:spPr>
          <a:xfrm>
            <a:off x="3830999" y="0"/>
            <a:ext cx="119820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Next Steps</a:t>
            </a:r>
            <a:endParaRPr lang="en-US" sz="1400" b="1" dirty="0">
              <a:solidFill>
                <a:schemeClr val="bg1"/>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933" y="1447800"/>
            <a:ext cx="8257590" cy="3657600"/>
          </a:xfrm>
          <a:prstGeom prst="rect">
            <a:avLst/>
          </a:prstGeom>
        </p:spPr>
      </p:pic>
    </p:spTree>
    <p:extLst>
      <p:ext uri="{BB962C8B-B14F-4D97-AF65-F5344CB8AC3E}">
        <p14:creationId xmlns:p14="http://schemas.microsoft.com/office/powerpoint/2010/main" val="35834336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01933" y="762000"/>
            <a:ext cx="8320035" cy="366043"/>
          </a:xfrm>
        </p:spPr>
        <p:txBody>
          <a:bodyPr>
            <a:normAutofit/>
          </a:bodyPr>
          <a:lstStyle/>
          <a:p>
            <a:pPr marL="342900" indent="-342900">
              <a:buFont typeface="Arial" panose="020B0604020202020204" pitchFamily="34" charset="0"/>
              <a:buChar char="•"/>
            </a:pPr>
            <a:r>
              <a:rPr lang="en-US" sz="1800" b="1" dirty="0" smtClean="0"/>
              <a:t>GAMS </a:t>
            </a:r>
            <a:r>
              <a:rPr lang="en-US" sz="1800" dirty="0" smtClean="0"/>
              <a:t>first started development in 2012 and </a:t>
            </a:r>
            <a:r>
              <a:rPr lang="en-US" sz="1800" b="1" dirty="0" smtClean="0"/>
              <a:t>built on top of MADARA</a:t>
            </a:r>
          </a:p>
        </p:txBody>
      </p:sp>
      <p:sp>
        <p:nvSpPr>
          <p:cNvPr id="6" name="Picture Placeholder 5"/>
          <p:cNvSpPr>
            <a:spLocks noGrp="1"/>
          </p:cNvSpPr>
          <p:nvPr>
            <p:ph type="pic" sz="quarter" idx="11"/>
          </p:nvPr>
        </p:nvSpPr>
        <p:spPr/>
      </p:sp>
      <p:sp>
        <p:nvSpPr>
          <p:cNvPr id="13" name="Rectangle 12"/>
          <p:cNvSpPr/>
          <p:nvPr/>
        </p:nvSpPr>
        <p:spPr bwMode="auto">
          <a:xfrm>
            <a:off x="0" y="1575"/>
            <a:ext cx="9144000" cy="373380"/>
          </a:xfrm>
          <a:prstGeom prst="rect">
            <a:avLst/>
          </a:prstGeom>
          <a:solidFill>
            <a:schemeClr val="tx1"/>
          </a:solidFill>
          <a:ln w="381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en-US" sz="1400" dirty="0">
              <a:solidFill>
                <a:schemeClr val="bg1"/>
              </a:solidFill>
            </a:endParaRPr>
          </a:p>
        </p:txBody>
      </p:sp>
      <p:sp>
        <p:nvSpPr>
          <p:cNvPr id="7" name="TextBox 6"/>
          <p:cNvSpPr txBox="1"/>
          <p:nvPr/>
        </p:nvSpPr>
        <p:spPr>
          <a:xfrm>
            <a:off x="0" y="-3334"/>
            <a:ext cx="122822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Introduction</a:t>
            </a:r>
            <a:endParaRPr lang="en-US" sz="1400" b="1" dirty="0">
              <a:solidFill>
                <a:schemeClr val="bg1"/>
              </a:solidFill>
              <a:latin typeface="Arial" panose="020B0604020202020204" pitchFamily="34" charset="0"/>
              <a:cs typeface="Arial" panose="020B0604020202020204" pitchFamily="34" charset="0"/>
            </a:endParaRPr>
          </a:p>
        </p:txBody>
      </p:sp>
      <p:sp>
        <p:nvSpPr>
          <p:cNvPr id="15" name="TextBox 14"/>
          <p:cNvSpPr txBox="1"/>
          <p:nvPr/>
        </p:nvSpPr>
        <p:spPr>
          <a:xfrm>
            <a:off x="1251115" y="0"/>
            <a:ext cx="806285" cy="378289"/>
          </a:xfrm>
          <a:prstGeom prst="rect">
            <a:avLst/>
          </a:prstGeom>
          <a:solidFill>
            <a:schemeClr val="accent4">
              <a:lumMod val="75000"/>
            </a:schemeClr>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History</a:t>
            </a:r>
            <a:endParaRPr lang="en-US" sz="1400" b="1" dirty="0">
              <a:solidFill>
                <a:schemeClr val="bg1"/>
              </a:solidFill>
              <a:latin typeface="Arial" panose="020B0604020202020204" pitchFamily="34" charset="0"/>
              <a:cs typeface="Arial" panose="020B0604020202020204" pitchFamily="34" charset="0"/>
            </a:endParaRPr>
          </a:p>
        </p:txBody>
      </p:sp>
      <p:sp>
        <p:nvSpPr>
          <p:cNvPr id="16" name="TextBox 15"/>
          <p:cNvSpPr txBox="1"/>
          <p:nvPr/>
        </p:nvSpPr>
        <p:spPr>
          <a:xfrm>
            <a:off x="2078399" y="-3335"/>
            <a:ext cx="96960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MADARA</a:t>
            </a:r>
            <a:endParaRPr lang="en-US" sz="1400" b="1" dirty="0">
              <a:solidFill>
                <a:schemeClr val="bg1"/>
              </a:solidFill>
              <a:latin typeface="Arial" panose="020B0604020202020204" pitchFamily="34" charset="0"/>
              <a:cs typeface="Arial" panose="020B0604020202020204" pitchFamily="34" charset="0"/>
            </a:endParaRPr>
          </a:p>
        </p:txBody>
      </p:sp>
      <p:sp>
        <p:nvSpPr>
          <p:cNvPr id="17" name="TextBox 16"/>
          <p:cNvSpPr txBox="1"/>
          <p:nvPr/>
        </p:nvSpPr>
        <p:spPr>
          <a:xfrm>
            <a:off x="3068999" y="0"/>
            <a:ext cx="74100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GAMS</a:t>
            </a:r>
            <a:endParaRPr lang="en-US" sz="1400" b="1" dirty="0">
              <a:solidFill>
                <a:schemeClr val="bg1"/>
              </a:solidFill>
              <a:latin typeface="Arial" panose="020B0604020202020204" pitchFamily="34" charset="0"/>
              <a:cs typeface="Arial" panose="020B0604020202020204" pitchFamily="34" charset="0"/>
            </a:endParaRPr>
          </a:p>
        </p:txBody>
      </p:sp>
      <p:sp>
        <p:nvSpPr>
          <p:cNvPr id="18" name="TextBox 17"/>
          <p:cNvSpPr txBox="1"/>
          <p:nvPr/>
        </p:nvSpPr>
        <p:spPr>
          <a:xfrm>
            <a:off x="3830999" y="0"/>
            <a:ext cx="119820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Next Steps</a:t>
            </a:r>
            <a:endParaRPr lang="en-US" sz="1400" b="1" dirty="0">
              <a:solidFill>
                <a:schemeClr val="bg1"/>
              </a:solidFill>
              <a:latin typeface="Arial" panose="020B0604020202020204" pitchFamily="34" charset="0"/>
              <a:cs typeface="Arial" panose="020B0604020202020204" pitchFamily="34" charset="0"/>
            </a:endParaRPr>
          </a:p>
        </p:txBody>
      </p:sp>
      <p:sp>
        <p:nvSpPr>
          <p:cNvPr id="29" name="Content Placeholder 3"/>
          <p:cNvSpPr txBox="1">
            <a:spLocks/>
          </p:cNvSpPr>
          <p:nvPr/>
        </p:nvSpPr>
        <p:spPr>
          <a:xfrm>
            <a:off x="183885" y="1219200"/>
            <a:ext cx="8320035" cy="670843"/>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4213" lvl="1" indent="-342900"/>
            <a:r>
              <a:rPr lang="en-US" sz="1800" dirty="0" smtClean="0"/>
              <a:t>Initially started as SMASH, a project at SEI </a:t>
            </a:r>
            <a:r>
              <a:rPr lang="en-US" sz="1800" b="1" dirty="0" smtClean="0"/>
              <a:t>intended to support distributed algorithms for quadcopters in outdoor environments</a:t>
            </a:r>
          </a:p>
          <a:p>
            <a:pPr marL="342900" indent="-342900">
              <a:buFont typeface="Arial" panose="020B0604020202020204" pitchFamily="34" charset="0"/>
              <a:buChar char="•"/>
            </a:pPr>
            <a:endParaRPr lang="en-US" sz="1800" dirty="0"/>
          </a:p>
        </p:txBody>
      </p:sp>
      <p:sp>
        <p:nvSpPr>
          <p:cNvPr id="30" name="Content Placeholder 3"/>
          <p:cNvSpPr txBox="1">
            <a:spLocks/>
          </p:cNvSpPr>
          <p:nvPr/>
        </p:nvSpPr>
        <p:spPr>
          <a:xfrm>
            <a:off x="187657" y="1966855"/>
            <a:ext cx="8320035" cy="2224144"/>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4213" lvl="1" indent="-342900"/>
            <a:r>
              <a:rPr lang="en-US" sz="1800" dirty="0" smtClean="0"/>
              <a:t>Over the years, it has </a:t>
            </a:r>
            <a:r>
              <a:rPr lang="en-US" sz="1800" b="1" dirty="0" smtClean="0"/>
              <a:t>grown to </a:t>
            </a:r>
            <a:r>
              <a:rPr lang="en-US" sz="1800" dirty="0" smtClean="0"/>
              <a:t>include </a:t>
            </a:r>
            <a:r>
              <a:rPr lang="en-US" sz="1800" b="1" dirty="0" smtClean="0"/>
              <a:t>support</a:t>
            </a:r>
            <a:r>
              <a:rPr lang="en-US" sz="1800" dirty="0" smtClean="0"/>
              <a:t> for</a:t>
            </a:r>
          </a:p>
          <a:p>
            <a:pPr marL="971550" lvl="2" indent="-342900"/>
            <a:r>
              <a:rPr lang="en-US" sz="1600" b="1" dirty="0" smtClean="0"/>
              <a:t>Extensible algorithms</a:t>
            </a:r>
            <a:endParaRPr lang="en-US" sz="1800" b="1" dirty="0" smtClean="0"/>
          </a:p>
          <a:p>
            <a:pPr marL="971550" lvl="2" indent="-342900"/>
            <a:r>
              <a:rPr lang="en-US" sz="1600" b="1" dirty="0" smtClean="0"/>
              <a:t>Extensible platforms</a:t>
            </a:r>
          </a:p>
          <a:p>
            <a:pPr marL="971550" lvl="2" indent="-342900"/>
            <a:r>
              <a:rPr lang="en-US" sz="1600" b="1" dirty="0" smtClean="0"/>
              <a:t>Advanced quality-of-service</a:t>
            </a:r>
          </a:p>
          <a:p>
            <a:pPr marL="971550" lvl="2" indent="-342900"/>
            <a:r>
              <a:rPr lang="en-US" sz="1600" b="1" dirty="0" smtClean="0"/>
              <a:t>Generic simulation environment support</a:t>
            </a:r>
          </a:p>
          <a:p>
            <a:pPr marL="971550" lvl="2" indent="-342900"/>
            <a:r>
              <a:rPr lang="en-US" sz="1600" b="1" dirty="0" smtClean="0"/>
              <a:t>Multi-step and dynamic algorithms </a:t>
            </a:r>
            <a:r>
              <a:rPr lang="en-US" sz="1600" dirty="0" smtClean="0"/>
              <a:t>(algorithms that execute other algorithms)</a:t>
            </a:r>
          </a:p>
          <a:p>
            <a:pPr marL="971550" lvl="2" indent="-342900"/>
            <a:r>
              <a:rPr lang="en-US" sz="1600" dirty="0" smtClean="0"/>
              <a:t>Ports to </a:t>
            </a:r>
            <a:r>
              <a:rPr lang="en-US" sz="1600" b="1" dirty="0" smtClean="0"/>
              <a:t>Java</a:t>
            </a:r>
            <a:r>
              <a:rPr lang="en-US" sz="1600" b="1" dirty="0"/>
              <a:t> </a:t>
            </a:r>
            <a:r>
              <a:rPr lang="en-US" sz="1600" b="1" dirty="0" smtClean="0"/>
              <a:t>and Android</a:t>
            </a:r>
            <a:endParaRPr lang="en-US" sz="1400" dirty="0" smtClean="0"/>
          </a:p>
        </p:txBody>
      </p:sp>
      <p:sp>
        <p:nvSpPr>
          <p:cNvPr id="33" name="Content Placeholder 3"/>
          <p:cNvSpPr txBox="1">
            <a:spLocks/>
          </p:cNvSpPr>
          <p:nvPr/>
        </p:nvSpPr>
        <p:spPr>
          <a:xfrm>
            <a:off x="166533" y="4267200"/>
            <a:ext cx="8320035" cy="1981200"/>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4213" lvl="1" indent="-342900"/>
            <a:r>
              <a:rPr lang="en-US" sz="1800" b="1" dirty="0" smtClean="0"/>
              <a:t>Focus of development </a:t>
            </a:r>
            <a:r>
              <a:rPr lang="en-US" sz="1800" dirty="0" smtClean="0"/>
              <a:t>since inception</a:t>
            </a:r>
          </a:p>
          <a:p>
            <a:pPr marL="971550" lvl="2" indent="-342900"/>
            <a:r>
              <a:rPr lang="en-US" sz="1600" b="1" dirty="0" smtClean="0"/>
              <a:t>Quality-of-service </a:t>
            </a:r>
            <a:r>
              <a:rPr lang="en-US" sz="1600" dirty="0" smtClean="0"/>
              <a:t>with especial focus on </a:t>
            </a:r>
            <a:r>
              <a:rPr lang="en-US" sz="1600" b="1" dirty="0" smtClean="0"/>
              <a:t>timing and control</a:t>
            </a:r>
          </a:p>
          <a:p>
            <a:pPr marL="971550" lvl="2" indent="-342900"/>
            <a:r>
              <a:rPr lang="en-US" sz="1600" b="1" dirty="0" smtClean="0"/>
              <a:t>Scalability, speed, and expressiveness</a:t>
            </a:r>
          </a:p>
          <a:p>
            <a:pPr marL="971550" lvl="2" indent="-342900"/>
            <a:r>
              <a:rPr lang="en-US" sz="1600" b="1" dirty="0"/>
              <a:t>Open-source release </a:t>
            </a:r>
            <a:r>
              <a:rPr lang="en-US" sz="1600" dirty="0"/>
              <a:t>(BSD-licensed, no cost, freely available</a:t>
            </a:r>
            <a:r>
              <a:rPr lang="en-US" sz="1600" dirty="0" smtClean="0"/>
              <a:t>)</a:t>
            </a:r>
            <a:endParaRPr lang="en-US" sz="1600" b="1" dirty="0" smtClean="0"/>
          </a:p>
          <a:p>
            <a:pPr marL="971550" lvl="2" indent="-342900"/>
            <a:r>
              <a:rPr lang="en-US" sz="1600" b="1" dirty="0" smtClean="0"/>
              <a:t>Documentation (</a:t>
            </a:r>
            <a:r>
              <a:rPr lang="en-US" sz="1600" dirty="0" smtClean="0"/>
              <a:t>Wikis and </a:t>
            </a:r>
            <a:r>
              <a:rPr lang="en-US" sz="1600" dirty="0" err="1" smtClean="0"/>
              <a:t>doxygen</a:t>
            </a:r>
            <a:r>
              <a:rPr lang="en-US" sz="1600" dirty="0" smtClean="0"/>
              <a:t> documentation</a:t>
            </a:r>
            <a:r>
              <a:rPr lang="en-US" sz="1600" b="1" dirty="0" smtClean="0"/>
              <a:t> </a:t>
            </a:r>
            <a:r>
              <a:rPr lang="en-US" sz="1600" dirty="0" smtClean="0"/>
              <a:t>for</a:t>
            </a:r>
            <a:r>
              <a:rPr lang="en-US" sz="1600" b="1" dirty="0" smtClean="0"/>
              <a:t> all library calls)</a:t>
            </a:r>
          </a:p>
          <a:p>
            <a:pPr marL="971550" lvl="2" indent="-342900"/>
            <a:r>
              <a:rPr lang="en-US" sz="1600" b="1" dirty="0" smtClean="0"/>
              <a:t>Extensibility </a:t>
            </a:r>
            <a:r>
              <a:rPr lang="en-US" sz="1600" dirty="0" smtClean="0"/>
              <a:t>for </a:t>
            </a:r>
            <a:r>
              <a:rPr lang="en-US" sz="1600" b="1" dirty="0" smtClean="0"/>
              <a:t>new platforms and algorithms</a:t>
            </a:r>
            <a:endParaRPr lang="en-US" sz="1400" dirty="0" smtClean="0"/>
          </a:p>
        </p:txBody>
      </p:sp>
    </p:spTree>
    <p:extLst>
      <p:ext uri="{BB962C8B-B14F-4D97-AF65-F5344CB8AC3E}">
        <p14:creationId xmlns:p14="http://schemas.microsoft.com/office/powerpoint/2010/main" val="12176495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01933" y="838200"/>
            <a:ext cx="8320035" cy="914399"/>
          </a:xfrm>
        </p:spPr>
        <p:txBody>
          <a:bodyPr>
            <a:normAutofit/>
          </a:bodyPr>
          <a:lstStyle/>
          <a:p>
            <a:pPr marL="342900" indent="-342900">
              <a:buFont typeface="Arial" panose="020B0604020202020204" pitchFamily="34" charset="0"/>
              <a:buChar char="•"/>
            </a:pPr>
            <a:r>
              <a:rPr lang="en-US" sz="1800" b="1" dirty="0" smtClean="0"/>
              <a:t>GAMS </a:t>
            </a:r>
            <a:r>
              <a:rPr lang="en-US" sz="1800" dirty="0" smtClean="0"/>
              <a:t>is the smaller of the two projects and has been developed for a few years</a:t>
            </a:r>
          </a:p>
        </p:txBody>
      </p:sp>
      <p:sp>
        <p:nvSpPr>
          <p:cNvPr id="13" name="Rectangle 12"/>
          <p:cNvSpPr/>
          <p:nvPr/>
        </p:nvSpPr>
        <p:spPr bwMode="auto">
          <a:xfrm>
            <a:off x="0" y="1575"/>
            <a:ext cx="9144000" cy="373380"/>
          </a:xfrm>
          <a:prstGeom prst="rect">
            <a:avLst/>
          </a:prstGeom>
          <a:solidFill>
            <a:schemeClr val="tx1"/>
          </a:solidFill>
          <a:ln w="381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en-US" sz="1400" dirty="0">
              <a:solidFill>
                <a:schemeClr val="bg1"/>
              </a:solidFill>
            </a:endParaRPr>
          </a:p>
        </p:txBody>
      </p:sp>
      <p:sp>
        <p:nvSpPr>
          <p:cNvPr id="7" name="TextBox 6"/>
          <p:cNvSpPr txBox="1"/>
          <p:nvPr/>
        </p:nvSpPr>
        <p:spPr>
          <a:xfrm>
            <a:off x="0" y="-3334"/>
            <a:ext cx="122822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Introduction</a:t>
            </a:r>
            <a:endParaRPr lang="en-US" sz="1400" b="1" dirty="0">
              <a:solidFill>
                <a:schemeClr val="bg1"/>
              </a:solidFill>
              <a:latin typeface="Arial" panose="020B0604020202020204" pitchFamily="34" charset="0"/>
              <a:cs typeface="Arial" panose="020B0604020202020204" pitchFamily="34" charset="0"/>
            </a:endParaRPr>
          </a:p>
        </p:txBody>
      </p:sp>
      <p:sp>
        <p:nvSpPr>
          <p:cNvPr id="15" name="TextBox 14"/>
          <p:cNvSpPr txBox="1"/>
          <p:nvPr/>
        </p:nvSpPr>
        <p:spPr>
          <a:xfrm>
            <a:off x="1251115" y="0"/>
            <a:ext cx="806285" cy="378289"/>
          </a:xfrm>
          <a:prstGeom prst="rect">
            <a:avLst/>
          </a:prstGeom>
          <a:solidFill>
            <a:schemeClr val="accent4">
              <a:lumMod val="75000"/>
            </a:schemeClr>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History</a:t>
            </a:r>
            <a:endParaRPr lang="en-US" sz="1400" b="1" dirty="0">
              <a:solidFill>
                <a:schemeClr val="bg1"/>
              </a:solidFill>
              <a:latin typeface="Arial" panose="020B0604020202020204" pitchFamily="34" charset="0"/>
              <a:cs typeface="Arial" panose="020B0604020202020204" pitchFamily="34" charset="0"/>
            </a:endParaRPr>
          </a:p>
        </p:txBody>
      </p:sp>
      <p:sp>
        <p:nvSpPr>
          <p:cNvPr id="16" name="TextBox 15"/>
          <p:cNvSpPr txBox="1"/>
          <p:nvPr/>
        </p:nvSpPr>
        <p:spPr>
          <a:xfrm>
            <a:off x="2078399" y="-3335"/>
            <a:ext cx="96960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MADARA</a:t>
            </a:r>
            <a:endParaRPr lang="en-US" sz="1400" b="1" dirty="0">
              <a:solidFill>
                <a:schemeClr val="bg1"/>
              </a:solidFill>
              <a:latin typeface="Arial" panose="020B0604020202020204" pitchFamily="34" charset="0"/>
              <a:cs typeface="Arial" panose="020B0604020202020204" pitchFamily="34" charset="0"/>
            </a:endParaRPr>
          </a:p>
        </p:txBody>
      </p:sp>
      <p:sp>
        <p:nvSpPr>
          <p:cNvPr id="17" name="TextBox 16"/>
          <p:cNvSpPr txBox="1"/>
          <p:nvPr/>
        </p:nvSpPr>
        <p:spPr>
          <a:xfrm>
            <a:off x="3068999" y="0"/>
            <a:ext cx="74100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GAMS</a:t>
            </a:r>
            <a:endParaRPr lang="en-US" sz="1400" b="1" dirty="0">
              <a:solidFill>
                <a:schemeClr val="bg1"/>
              </a:solidFill>
              <a:latin typeface="Arial" panose="020B0604020202020204" pitchFamily="34" charset="0"/>
              <a:cs typeface="Arial" panose="020B0604020202020204" pitchFamily="34" charset="0"/>
            </a:endParaRPr>
          </a:p>
        </p:txBody>
      </p:sp>
      <p:sp>
        <p:nvSpPr>
          <p:cNvPr id="18" name="TextBox 17"/>
          <p:cNvSpPr txBox="1"/>
          <p:nvPr/>
        </p:nvSpPr>
        <p:spPr>
          <a:xfrm>
            <a:off x="3830999" y="0"/>
            <a:ext cx="119820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Next Steps</a:t>
            </a:r>
            <a:endParaRPr lang="en-US" sz="1400" b="1" dirty="0">
              <a:solidFill>
                <a:schemeClr val="bg1"/>
              </a:solidFill>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933" y="1905000"/>
            <a:ext cx="8178622" cy="3562467"/>
          </a:xfrm>
          <a:prstGeom prst="rect">
            <a:avLst/>
          </a:prstGeom>
        </p:spPr>
      </p:pic>
    </p:spTree>
    <p:extLst>
      <p:ext uri="{BB962C8B-B14F-4D97-AF65-F5344CB8AC3E}">
        <p14:creationId xmlns:p14="http://schemas.microsoft.com/office/powerpoint/2010/main" val="938607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p:cNvSpPr/>
          <p:nvPr/>
        </p:nvSpPr>
        <p:spPr>
          <a:xfrm>
            <a:off x="6781800" y="3588328"/>
            <a:ext cx="1676400" cy="2020172"/>
          </a:xfrm>
          <a:prstGeom prst="rect">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1"/>
          </p:nvPr>
        </p:nvSpPr>
        <p:spPr/>
      </p:sp>
      <p:sp>
        <p:nvSpPr>
          <p:cNvPr id="13" name="Rectangle 12"/>
          <p:cNvSpPr/>
          <p:nvPr/>
        </p:nvSpPr>
        <p:spPr bwMode="auto">
          <a:xfrm>
            <a:off x="0" y="1575"/>
            <a:ext cx="9144000" cy="373380"/>
          </a:xfrm>
          <a:prstGeom prst="rect">
            <a:avLst/>
          </a:prstGeom>
          <a:solidFill>
            <a:schemeClr val="tx1"/>
          </a:solidFill>
          <a:ln w="381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en-US" sz="1400" dirty="0">
              <a:solidFill>
                <a:schemeClr val="bg1"/>
              </a:solidFill>
            </a:endParaRPr>
          </a:p>
        </p:txBody>
      </p:sp>
      <p:sp>
        <p:nvSpPr>
          <p:cNvPr id="7" name="TextBox 6"/>
          <p:cNvSpPr txBox="1"/>
          <p:nvPr/>
        </p:nvSpPr>
        <p:spPr>
          <a:xfrm>
            <a:off x="0" y="-3334"/>
            <a:ext cx="122822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Introduction</a:t>
            </a:r>
            <a:endParaRPr lang="en-US" sz="1400" b="1" dirty="0">
              <a:solidFill>
                <a:schemeClr val="bg1"/>
              </a:solidFill>
              <a:latin typeface="Arial" panose="020B0604020202020204" pitchFamily="34" charset="0"/>
              <a:cs typeface="Arial" panose="020B0604020202020204" pitchFamily="34" charset="0"/>
            </a:endParaRPr>
          </a:p>
        </p:txBody>
      </p:sp>
      <p:sp>
        <p:nvSpPr>
          <p:cNvPr id="15" name="TextBox 14"/>
          <p:cNvSpPr txBox="1"/>
          <p:nvPr/>
        </p:nvSpPr>
        <p:spPr>
          <a:xfrm>
            <a:off x="1251115" y="0"/>
            <a:ext cx="806285"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History</a:t>
            </a:r>
            <a:endParaRPr lang="en-US" sz="1400" b="1" dirty="0">
              <a:solidFill>
                <a:schemeClr val="bg1"/>
              </a:solidFill>
              <a:latin typeface="Arial" panose="020B0604020202020204" pitchFamily="34" charset="0"/>
              <a:cs typeface="Arial" panose="020B0604020202020204" pitchFamily="34" charset="0"/>
            </a:endParaRPr>
          </a:p>
        </p:txBody>
      </p:sp>
      <p:sp>
        <p:nvSpPr>
          <p:cNvPr id="16" name="TextBox 15"/>
          <p:cNvSpPr txBox="1"/>
          <p:nvPr/>
        </p:nvSpPr>
        <p:spPr>
          <a:xfrm>
            <a:off x="2078399" y="-3335"/>
            <a:ext cx="969601" cy="378289"/>
          </a:xfrm>
          <a:prstGeom prst="rect">
            <a:avLst/>
          </a:prstGeom>
          <a:solidFill>
            <a:schemeClr val="accent4">
              <a:lumMod val="75000"/>
            </a:schemeClr>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MADARA</a:t>
            </a:r>
            <a:endParaRPr lang="en-US" sz="1400" b="1" dirty="0">
              <a:solidFill>
                <a:schemeClr val="bg1"/>
              </a:solidFill>
              <a:latin typeface="Arial" panose="020B0604020202020204" pitchFamily="34" charset="0"/>
              <a:cs typeface="Arial" panose="020B0604020202020204" pitchFamily="34" charset="0"/>
            </a:endParaRPr>
          </a:p>
        </p:txBody>
      </p:sp>
      <p:sp>
        <p:nvSpPr>
          <p:cNvPr id="17" name="TextBox 16"/>
          <p:cNvSpPr txBox="1"/>
          <p:nvPr/>
        </p:nvSpPr>
        <p:spPr>
          <a:xfrm>
            <a:off x="3068999" y="0"/>
            <a:ext cx="74100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GAMS</a:t>
            </a:r>
            <a:endParaRPr lang="en-US" sz="1400" b="1" dirty="0">
              <a:solidFill>
                <a:schemeClr val="bg1"/>
              </a:solidFill>
              <a:latin typeface="Arial" panose="020B0604020202020204" pitchFamily="34" charset="0"/>
              <a:cs typeface="Arial" panose="020B0604020202020204" pitchFamily="34" charset="0"/>
            </a:endParaRPr>
          </a:p>
        </p:txBody>
      </p:sp>
      <p:sp>
        <p:nvSpPr>
          <p:cNvPr id="18" name="TextBox 17"/>
          <p:cNvSpPr txBox="1"/>
          <p:nvPr/>
        </p:nvSpPr>
        <p:spPr>
          <a:xfrm>
            <a:off x="3830999" y="0"/>
            <a:ext cx="119820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Next Steps</a:t>
            </a:r>
            <a:endParaRPr lang="en-US" sz="1400" b="1" dirty="0">
              <a:solidFill>
                <a:schemeClr val="bg1"/>
              </a:solidFill>
              <a:latin typeface="Arial" panose="020B0604020202020204" pitchFamily="34" charset="0"/>
              <a:cs typeface="Arial" panose="020B0604020202020204" pitchFamily="34" charset="0"/>
            </a:endParaRPr>
          </a:p>
        </p:txBody>
      </p:sp>
      <p:sp>
        <p:nvSpPr>
          <p:cNvPr id="56" name="Content Placeholder 3"/>
          <p:cNvSpPr>
            <a:spLocks noGrp="1"/>
          </p:cNvSpPr>
          <p:nvPr>
            <p:ph idx="1"/>
          </p:nvPr>
        </p:nvSpPr>
        <p:spPr>
          <a:xfrm>
            <a:off x="401933" y="762000"/>
            <a:ext cx="8320035" cy="366043"/>
          </a:xfrm>
        </p:spPr>
        <p:txBody>
          <a:bodyPr>
            <a:normAutofit/>
          </a:bodyPr>
          <a:lstStyle/>
          <a:p>
            <a:r>
              <a:rPr lang="en-US" sz="1800" b="1" dirty="0" smtClean="0"/>
              <a:t>MADARA Overview</a:t>
            </a:r>
          </a:p>
        </p:txBody>
      </p:sp>
      <p:sp>
        <p:nvSpPr>
          <p:cNvPr id="57" name="Content Placeholder 3"/>
          <p:cNvSpPr txBox="1">
            <a:spLocks/>
          </p:cNvSpPr>
          <p:nvPr/>
        </p:nvSpPr>
        <p:spPr>
          <a:xfrm>
            <a:off x="614110" y="1133565"/>
            <a:ext cx="8320035" cy="325635"/>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b="1" dirty="0" smtClean="0"/>
              <a:t>User applications interact with </a:t>
            </a:r>
            <a:r>
              <a:rPr lang="en-US" sz="1800" dirty="0" smtClean="0"/>
              <a:t>a </a:t>
            </a:r>
            <a:r>
              <a:rPr lang="en-US" sz="1800" b="1" dirty="0" smtClean="0"/>
              <a:t>Knowledge Base</a:t>
            </a:r>
          </a:p>
        </p:txBody>
      </p:sp>
      <p:sp>
        <p:nvSpPr>
          <p:cNvPr id="58" name="Rectangle 57"/>
          <p:cNvSpPr/>
          <p:nvPr/>
        </p:nvSpPr>
        <p:spPr>
          <a:xfrm>
            <a:off x="2593318" y="2590800"/>
            <a:ext cx="1305899" cy="685800"/>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solidFill>
                  <a:schemeClr val="tx1"/>
                </a:solidFill>
              </a:rPr>
              <a:t>Knowledge Base</a:t>
            </a:r>
            <a:endParaRPr lang="en-US" dirty="0">
              <a:solidFill>
                <a:schemeClr val="tx1"/>
              </a:solidFill>
            </a:endParaRPr>
          </a:p>
        </p:txBody>
      </p:sp>
      <p:sp>
        <p:nvSpPr>
          <p:cNvPr id="59" name="Rectangle 58"/>
          <p:cNvSpPr/>
          <p:nvPr/>
        </p:nvSpPr>
        <p:spPr>
          <a:xfrm>
            <a:off x="1841818" y="3733800"/>
            <a:ext cx="1219200" cy="609600"/>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err="1" smtClean="0">
                <a:solidFill>
                  <a:schemeClr val="tx1"/>
                </a:solidFill>
              </a:rPr>
              <a:t>Threader</a:t>
            </a:r>
            <a:endParaRPr lang="en-US" dirty="0">
              <a:solidFill>
                <a:schemeClr val="tx1"/>
              </a:solidFill>
            </a:endParaRPr>
          </a:p>
        </p:txBody>
      </p:sp>
      <p:sp>
        <p:nvSpPr>
          <p:cNvPr id="60" name="Rectangle 59"/>
          <p:cNvSpPr/>
          <p:nvPr/>
        </p:nvSpPr>
        <p:spPr>
          <a:xfrm>
            <a:off x="3524001" y="3742099"/>
            <a:ext cx="1290937" cy="609600"/>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solidFill>
                  <a:schemeClr val="tx1"/>
                </a:solidFill>
              </a:rPr>
              <a:t>Transport</a:t>
            </a:r>
            <a:endParaRPr lang="en-US" dirty="0">
              <a:solidFill>
                <a:schemeClr val="tx1"/>
              </a:solidFill>
            </a:endParaRPr>
          </a:p>
        </p:txBody>
      </p:sp>
      <p:sp>
        <p:nvSpPr>
          <p:cNvPr id="61" name="Cloud 60"/>
          <p:cNvSpPr/>
          <p:nvPr/>
        </p:nvSpPr>
        <p:spPr>
          <a:xfrm>
            <a:off x="3390366" y="4678110"/>
            <a:ext cx="1562634" cy="1113090"/>
          </a:xfrm>
          <a:prstGeom prst="cloud">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Network</a:t>
            </a:r>
            <a:endParaRPr lang="en-US" dirty="0">
              <a:solidFill>
                <a:schemeClr val="tx1"/>
              </a:solidFill>
            </a:endParaRPr>
          </a:p>
        </p:txBody>
      </p:sp>
      <p:cxnSp>
        <p:nvCxnSpPr>
          <p:cNvPr id="63" name="Straight Arrow Connector 62"/>
          <p:cNvCxnSpPr>
            <a:stCxn id="58" idx="2"/>
            <a:endCxn id="59" idx="0"/>
          </p:cNvCxnSpPr>
          <p:nvPr/>
        </p:nvCxnSpPr>
        <p:spPr>
          <a:xfrm flipH="1">
            <a:off x="2451418" y="3276600"/>
            <a:ext cx="794850" cy="457200"/>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58" idx="2"/>
            <a:endCxn id="60" idx="0"/>
          </p:cNvCxnSpPr>
          <p:nvPr/>
        </p:nvCxnSpPr>
        <p:spPr>
          <a:xfrm>
            <a:off x="3246268" y="3276600"/>
            <a:ext cx="923202" cy="465499"/>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60" idx="2"/>
            <a:endCxn id="61" idx="3"/>
          </p:cNvCxnSpPr>
          <p:nvPr/>
        </p:nvCxnSpPr>
        <p:spPr>
          <a:xfrm>
            <a:off x="4169470" y="4351699"/>
            <a:ext cx="2213" cy="390053"/>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a:xfrm>
            <a:off x="6934201" y="4013861"/>
            <a:ext cx="1305899" cy="380889"/>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solidFill>
                  <a:schemeClr val="tx1"/>
                </a:solidFill>
              </a:rPr>
              <a:t>MADARA</a:t>
            </a:r>
            <a:endParaRPr lang="en-US" dirty="0">
              <a:solidFill>
                <a:schemeClr val="tx1"/>
              </a:solidFill>
            </a:endParaRPr>
          </a:p>
        </p:txBody>
      </p:sp>
      <p:sp>
        <p:nvSpPr>
          <p:cNvPr id="77" name="Rectangle 76"/>
          <p:cNvSpPr/>
          <p:nvPr/>
        </p:nvSpPr>
        <p:spPr>
          <a:xfrm>
            <a:off x="6934200" y="5105511"/>
            <a:ext cx="1305899" cy="380889"/>
          </a:xfrm>
          <a:prstGeom prst="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solidFill>
                  <a:schemeClr val="tx1"/>
                </a:solidFill>
              </a:rPr>
              <a:t>OS</a:t>
            </a:r>
            <a:endParaRPr lang="en-US" dirty="0">
              <a:solidFill>
                <a:schemeClr val="tx1"/>
              </a:solidFill>
            </a:endParaRPr>
          </a:p>
        </p:txBody>
      </p:sp>
      <p:sp>
        <p:nvSpPr>
          <p:cNvPr id="78" name="Rectangle 77"/>
          <p:cNvSpPr/>
          <p:nvPr/>
        </p:nvSpPr>
        <p:spPr>
          <a:xfrm>
            <a:off x="1798468" y="5064991"/>
            <a:ext cx="1305899" cy="380889"/>
          </a:xfrm>
          <a:prstGeom prst="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solidFill>
                  <a:schemeClr val="tx1"/>
                </a:solidFill>
              </a:rPr>
              <a:t>OS</a:t>
            </a:r>
            <a:endParaRPr lang="en-US" dirty="0">
              <a:solidFill>
                <a:schemeClr val="tx1"/>
              </a:solidFill>
            </a:endParaRPr>
          </a:p>
        </p:txBody>
      </p:sp>
      <p:sp>
        <p:nvSpPr>
          <p:cNvPr id="79" name="Rectangle 78"/>
          <p:cNvSpPr/>
          <p:nvPr/>
        </p:nvSpPr>
        <p:spPr>
          <a:xfrm>
            <a:off x="1798467" y="4684102"/>
            <a:ext cx="1305899" cy="380889"/>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solidFill>
                  <a:schemeClr val="tx1"/>
                </a:solidFill>
              </a:rPr>
              <a:t>Thread</a:t>
            </a:r>
            <a:endParaRPr lang="en-US" dirty="0">
              <a:solidFill>
                <a:schemeClr val="tx1"/>
              </a:solidFill>
            </a:endParaRPr>
          </a:p>
        </p:txBody>
      </p:sp>
      <p:cxnSp>
        <p:nvCxnSpPr>
          <p:cNvPr id="80" name="Straight Arrow Connector 79"/>
          <p:cNvCxnSpPr>
            <a:stCxn id="59" idx="2"/>
            <a:endCxn id="79" idx="0"/>
          </p:cNvCxnSpPr>
          <p:nvPr/>
        </p:nvCxnSpPr>
        <p:spPr>
          <a:xfrm flipH="1">
            <a:off x="2451417" y="4343400"/>
            <a:ext cx="1" cy="34070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6934200" y="4572111"/>
            <a:ext cx="1305899" cy="380889"/>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solidFill>
                  <a:schemeClr val="tx1"/>
                </a:solidFill>
              </a:rPr>
              <a:t>User</a:t>
            </a:r>
            <a:endParaRPr lang="en-US" dirty="0">
              <a:solidFill>
                <a:schemeClr val="tx1"/>
              </a:solidFill>
            </a:endParaRPr>
          </a:p>
        </p:txBody>
      </p:sp>
      <p:sp>
        <p:nvSpPr>
          <p:cNvPr id="87" name="TextBox 86"/>
          <p:cNvSpPr txBox="1"/>
          <p:nvPr/>
        </p:nvSpPr>
        <p:spPr>
          <a:xfrm>
            <a:off x="7136981" y="3588328"/>
            <a:ext cx="864019" cy="369332"/>
          </a:xfrm>
          <a:prstGeom prst="rect">
            <a:avLst/>
          </a:prstGeom>
          <a:noFill/>
        </p:spPr>
        <p:txBody>
          <a:bodyPr wrap="none" rtlCol="0">
            <a:spAutoFit/>
          </a:bodyPr>
          <a:lstStyle/>
          <a:p>
            <a:r>
              <a:rPr lang="en-US" dirty="0" smtClean="0"/>
              <a:t>Legend</a:t>
            </a:r>
            <a:endParaRPr lang="en-US" dirty="0"/>
          </a:p>
        </p:txBody>
      </p:sp>
      <p:sp>
        <p:nvSpPr>
          <p:cNvPr id="89" name="Rectangle 88"/>
          <p:cNvSpPr/>
          <p:nvPr/>
        </p:nvSpPr>
        <p:spPr>
          <a:xfrm>
            <a:off x="772500" y="2743311"/>
            <a:ext cx="1305899" cy="380889"/>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solidFill>
                  <a:schemeClr val="tx1"/>
                </a:solidFill>
              </a:rPr>
              <a:t>Application</a:t>
            </a:r>
            <a:endParaRPr lang="en-US" dirty="0">
              <a:solidFill>
                <a:schemeClr val="tx1"/>
              </a:solidFill>
            </a:endParaRPr>
          </a:p>
        </p:txBody>
      </p:sp>
      <p:cxnSp>
        <p:nvCxnSpPr>
          <p:cNvPr id="90" name="Straight Arrow Connector 89"/>
          <p:cNvCxnSpPr>
            <a:stCxn id="58" idx="1"/>
            <a:endCxn id="89" idx="3"/>
          </p:cNvCxnSpPr>
          <p:nvPr/>
        </p:nvCxnSpPr>
        <p:spPr>
          <a:xfrm flipH="1">
            <a:off x="2078399" y="2933700"/>
            <a:ext cx="514919" cy="56"/>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a:xfrm>
            <a:off x="5314805" y="3858665"/>
            <a:ext cx="1162195" cy="380889"/>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solidFill>
                  <a:schemeClr val="tx1"/>
                </a:solidFill>
              </a:rPr>
              <a:t>Events</a:t>
            </a:r>
            <a:endParaRPr lang="en-US" dirty="0">
              <a:solidFill>
                <a:schemeClr val="tx1"/>
              </a:solidFill>
            </a:endParaRPr>
          </a:p>
        </p:txBody>
      </p:sp>
      <p:cxnSp>
        <p:nvCxnSpPr>
          <p:cNvPr id="94" name="Straight Arrow Connector 93"/>
          <p:cNvCxnSpPr>
            <a:stCxn id="93" idx="1"/>
            <a:endCxn id="60" idx="3"/>
          </p:cNvCxnSpPr>
          <p:nvPr/>
        </p:nvCxnSpPr>
        <p:spPr>
          <a:xfrm flipH="1" flipV="1">
            <a:off x="4814938" y="4046899"/>
            <a:ext cx="499867" cy="2211"/>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Content Placeholder 3"/>
          <p:cNvSpPr txBox="1">
            <a:spLocks/>
          </p:cNvSpPr>
          <p:nvPr/>
        </p:nvSpPr>
        <p:spPr>
          <a:xfrm>
            <a:off x="614110" y="1461504"/>
            <a:ext cx="6796035" cy="367296"/>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smtClean="0"/>
              <a:t>The </a:t>
            </a:r>
            <a:r>
              <a:rPr lang="en-US" sz="1800" b="1" dirty="0" smtClean="0"/>
              <a:t>Transport</a:t>
            </a:r>
            <a:r>
              <a:rPr lang="en-US" sz="1800" dirty="0" smtClean="0"/>
              <a:t> layer transfers </a:t>
            </a:r>
            <a:r>
              <a:rPr lang="en-US" sz="1800" b="1" dirty="0" smtClean="0"/>
              <a:t>knowledge across a network</a:t>
            </a:r>
          </a:p>
        </p:txBody>
      </p:sp>
      <p:sp>
        <p:nvSpPr>
          <p:cNvPr id="98" name="Content Placeholder 3"/>
          <p:cNvSpPr txBox="1">
            <a:spLocks/>
          </p:cNvSpPr>
          <p:nvPr/>
        </p:nvSpPr>
        <p:spPr>
          <a:xfrm>
            <a:off x="609600" y="1802208"/>
            <a:ext cx="7086600" cy="427001"/>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b="1" dirty="0" smtClean="0"/>
              <a:t>The </a:t>
            </a:r>
            <a:r>
              <a:rPr lang="en-US" sz="1800" b="1" dirty="0" err="1" smtClean="0"/>
              <a:t>Threader</a:t>
            </a:r>
            <a:r>
              <a:rPr lang="en-US" sz="1800" b="1" dirty="0" smtClean="0"/>
              <a:t> controls portable, knowledge-enabled threads</a:t>
            </a:r>
          </a:p>
        </p:txBody>
      </p:sp>
      <p:cxnSp>
        <p:nvCxnSpPr>
          <p:cNvPr id="100" name="Straight Arrow Connector 99"/>
          <p:cNvCxnSpPr>
            <a:stCxn id="59" idx="0"/>
            <a:endCxn id="89" idx="2"/>
          </p:cNvCxnSpPr>
          <p:nvPr/>
        </p:nvCxnSpPr>
        <p:spPr>
          <a:xfrm flipH="1" flipV="1">
            <a:off x="1425450" y="3124200"/>
            <a:ext cx="1025968" cy="60960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65239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57" grpId="0"/>
      <p:bldP spid="58" grpId="0" animBg="1"/>
      <p:bldP spid="59" grpId="0" animBg="1"/>
      <p:bldP spid="60" grpId="0" animBg="1"/>
      <p:bldP spid="61" grpId="0" animBg="1"/>
      <p:bldP spid="75" grpId="0" animBg="1"/>
      <p:bldP spid="77" grpId="0" animBg="1"/>
      <p:bldP spid="78" grpId="0" animBg="1"/>
      <p:bldP spid="79" grpId="0" animBg="1"/>
      <p:bldP spid="86" grpId="0" animBg="1"/>
      <p:bldP spid="87" grpId="0"/>
      <p:bldP spid="89" grpId="0" animBg="1"/>
      <p:bldP spid="93" grpId="0" animBg="1"/>
      <p:bldP spid="97" grpId="0"/>
      <p:bldP spid="9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p:cNvSpPr/>
          <p:nvPr/>
        </p:nvSpPr>
        <p:spPr>
          <a:xfrm>
            <a:off x="6629400" y="3229438"/>
            <a:ext cx="1676400" cy="2674800"/>
          </a:xfrm>
          <a:prstGeom prst="rect">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1"/>
          </p:nvPr>
        </p:nvSpPr>
        <p:spPr/>
      </p:sp>
      <p:sp>
        <p:nvSpPr>
          <p:cNvPr id="13" name="Rectangle 12"/>
          <p:cNvSpPr/>
          <p:nvPr/>
        </p:nvSpPr>
        <p:spPr bwMode="auto">
          <a:xfrm>
            <a:off x="0" y="1575"/>
            <a:ext cx="9144000" cy="373380"/>
          </a:xfrm>
          <a:prstGeom prst="rect">
            <a:avLst/>
          </a:prstGeom>
          <a:solidFill>
            <a:schemeClr val="tx1"/>
          </a:solidFill>
          <a:ln w="381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en-US" sz="1400" dirty="0">
              <a:solidFill>
                <a:schemeClr val="bg1"/>
              </a:solidFill>
            </a:endParaRPr>
          </a:p>
        </p:txBody>
      </p:sp>
      <p:sp>
        <p:nvSpPr>
          <p:cNvPr id="7" name="TextBox 6"/>
          <p:cNvSpPr txBox="1"/>
          <p:nvPr/>
        </p:nvSpPr>
        <p:spPr>
          <a:xfrm>
            <a:off x="0" y="-3334"/>
            <a:ext cx="122822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Introduction</a:t>
            </a:r>
            <a:endParaRPr lang="en-US" sz="1400" b="1" dirty="0">
              <a:solidFill>
                <a:schemeClr val="bg1"/>
              </a:solidFill>
              <a:latin typeface="Arial" panose="020B0604020202020204" pitchFamily="34" charset="0"/>
              <a:cs typeface="Arial" panose="020B0604020202020204" pitchFamily="34" charset="0"/>
            </a:endParaRPr>
          </a:p>
        </p:txBody>
      </p:sp>
      <p:sp>
        <p:nvSpPr>
          <p:cNvPr id="15" name="TextBox 14"/>
          <p:cNvSpPr txBox="1"/>
          <p:nvPr/>
        </p:nvSpPr>
        <p:spPr>
          <a:xfrm>
            <a:off x="1251115" y="0"/>
            <a:ext cx="806285"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History</a:t>
            </a:r>
            <a:endParaRPr lang="en-US" sz="1400" b="1" dirty="0">
              <a:solidFill>
                <a:schemeClr val="bg1"/>
              </a:solidFill>
              <a:latin typeface="Arial" panose="020B0604020202020204" pitchFamily="34" charset="0"/>
              <a:cs typeface="Arial" panose="020B0604020202020204" pitchFamily="34" charset="0"/>
            </a:endParaRPr>
          </a:p>
        </p:txBody>
      </p:sp>
      <p:sp>
        <p:nvSpPr>
          <p:cNvPr id="16" name="TextBox 15"/>
          <p:cNvSpPr txBox="1"/>
          <p:nvPr/>
        </p:nvSpPr>
        <p:spPr>
          <a:xfrm>
            <a:off x="2078399" y="-3335"/>
            <a:ext cx="96960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MADARA</a:t>
            </a:r>
            <a:endParaRPr lang="en-US" sz="1400" b="1" dirty="0">
              <a:solidFill>
                <a:schemeClr val="bg1"/>
              </a:solidFill>
              <a:latin typeface="Arial" panose="020B0604020202020204" pitchFamily="34" charset="0"/>
              <a:cs typeface="Arial" panose="020B0604020202020204" pitchFamily="34" charset="0"/>
            </a:endParaRPr>
          </a:p>
        </p:txBody>
      </p:sp>
      <p:sp>
        <p:nvSpPr>
          <p:cNvPr id="17" name="TextBox 16"/>
          <p:cNvSpPr txBox="1"/>
          <p:nvPr/>
        </p:nvSpPr>
        <p:spPr>
          <a:xfrm>
            <a:off x="3068999" y="0"/>
            <a:ext cx="741001" cy="378289"/>
          </a:xfrm>
          <a:prstGeom prst="rect">
            <a:avLst/>
          </a:prstGeom>
          <a:solidFill>
            <a:schemeClr val="accent4">
              <a:lumMod val="75000"/>
            </a:schemeClr>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GAMS</a:t>
            </a:r>
            <a:endParaRPr lang="en-US" sz="1400" b="1" dirty="0">
              <a:solidFill>
                <a:schemeClr val="bg1"/>
              </a:solidFill>
              <a:latin typeface="Arial" panose="020B0604020202020204" pitchFamily="34" charset="0"/>
              <a:cs typeface="Arial" panose="020B0604020202020204" pitchFamily="34" charset="0"/>
            </a:endParaRPr>
          </a:p>
        </p:txBody>
      </p:sp>
      <p:sp>
        <p:nvSpPr>
          <p:cNvPr id="18" name="TextBox 17"/>
          <p:cNvSpPr txBox="1"/>
          <p:nvPr/>
        </p:nvSpPr>
        <p:spPr>
          <a:xfrm>
            <a:off x="3830999" y="0"/>
            <a:ext cx="119820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Next Steps</a:t>
            </a:r>
            <a:endParaRPr lang="en-US" sz="1400" b="1" dirty="0">
              <a:solidFill>
                <a:schemeClr val="bg1"/>
              </a:solidFill>
              <a:latin typeface="Arial" panose="020B0604020202020204" pitchFamily="34" charset="0"/>
              <a:cs typeface="Arial" panose="020B0604020202020204" pitchFamily="34" charset="0"/>
            </a:endParaRPr>
          </a:p>
        </p:txBody>
      </p:sp>
      <p:sp>
        <p:nvSpPr>
          <p:cNvPr id="56" name="Content Placeholder 3"/>
          <p:cNvSpPr>
            <a:spLocks noGrp="1"/>
          </p:cNvSpPr>
          <p:nvPr>
            <p:ph idx="1"/>
          </p:nvPr>
        </p:nvSpPr>
        <p:spPr>
          <a:xfrm>
            <a:off x="401933" y="762000"/>
            <a:ext cx="8320035" cy="366043"/>
          </a:xfrm>
        </p:spPr>
        <p:txBody>
          <a:bodyPr>
            <a:normAutofit/>
          </a:bodyPr>
          <a:lstStyle/>
          <a:p>
            <a:r>
              <a:rPr lang="en-US" sz="1800" b="1" dirty="0" smtClean="0"/>
              <a:t>GAMS Overview</a:t>
            </a:r>
          </a:p>
        </p:txBody>
      </p:sp>
      <p:sp>
        <p:nvSpPr>
          <p:cNvPr id="57" name="Content Placeholder 3"/>
          <p:cNvSpPr txBox="1">
            <a:spLocks/>
          </p:cNvSpPr>
          <p:nvPr/>
        </p:nvSpPr>
        <p:spPr>
          <a:xfrm>
            <a:off x="533400" y="1574004"/>
            <a:ext cx="8320035" cy="325635"/>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b="1" dirty="0" smtClean="0"/>
              <a:t>User application </a:t>
            </a:r>
            <a:r>
              <a:rPr lang="en-US" sz="1800" dirty="0" smtClean="0"/>
              <a:t>features an </a:t>
            </a:r>
            <a:r>
              <a:rPr lang="en-US" sz="1800" b="1" dirty="0" smtClean="0"/>
              <a:t>autonomous system controller</a:t>
            </a:r>
          </a:p>
        </p:txBody>
      </p:sp>
      <p:sp>
        <p:nvSpPr>
          <p:cNvPr id="58" name="Rectangle 57"/>
          <p:cNvSpPr/>
          <p:nvPr/>
        </p:nvSpPr>
        <p:spPr>
          <a:xfrm>
            <a:off x="1301421" y="3886623"/>
            <a:ext cx="935399" cy="491230"/>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smtClean="0">
                <a:solidFill>
                  <a:schemeClr val="tx1"/>
                </a:solidFill>
              </a:rPr>
              <a:t>Knowledge Base</a:t>
            </a:r>
            <a:endParaRPr lang="en-US" sz="1200" dirty="0">
              <a:solidFill>
                <a:schemeClr val="tx1"/>
              </a:solidFill>
            </a:endParaRPr>
          </a:p>
        </p:txBody>
      </p:sp>
      <p:sp>
        <p:nvSpPr>
          <p:cNvPr id="59" name="Rectangle 58"/>
          <p:cNvSpPr/>
          <p:nvPr/>
        </p:nvSpPr>
        <p:spPr>
          <a:xfrm>
            <a:off x="802519" y="4579665"/>
            <a:ext cx="873298" cy="339963"/>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err="1" smtClean="0">
                <a:solidFill>
                  <a:schemeClr val="tx1"/>
                </a:solidFill>
              </a:rPr>
              <a:t>Threader</a:t>
            </a:r>
            <a:endParaRPr lang="en-US" sz="1200" dirty="0">
              <a:solidFill>
                <a:schemeClr val="tx1"/>
              </a:solidFill>
            </a:endParaRPr>
          </a:p>
        </p:txBody>
      </p:sp>
      <p:sp>
        <p:nvSpPr>
          <p:cNvPr id="60" name="Rectangle 59"/>
          <p:cNvSpPr/>
          <p:nvPr/>
        </p:nvSpPr>
        <p:spPr>
          <a:xfrm>
            <a:off x="1854622" y="4579665"/>
            <a:ext cx="924682" cy="348262"/>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smtClean="0">
                <a:solidFill>
                  <a:schemeClr val="tx1"/>
                </a:solidFill>
              </a:rPr>
              <a:t>Transport</a:t>
            </a:r>
            <a:endParaRPr lang="en-US" sz="1200" dirty="0">
              <a:solidFill>
                <a:schemeClr val="tx1"/>
              </a:solidFill>
            </a:endParaRPr>
          </a:p>
        </p:txBody>
      </p:sp>
      <p:sp>
        <p:nvSpPr>
          <p:cNvPr id="61" name="Cloud 60"/>
          <p:cNvSpPr/>
          <p:nvPr/>
        </p:nvSpPr>
        <p:spPr>
          <a:xfrm>
            <a:off x="1774366" y="5157291"/>
            <a:ext cx="1119295" cy="797292"/>
          </a:xfrm>
          <a:prstGeom prst="cloud">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Network</a:t>
            </a:r>
            <a:endParaRPr lang="en-US" sz="1200" dirty="0">
              <a:solidFill>
                <a:schemeClr val="tx1"/>
              </a:solidFill>
            </a:endParaRPr>
          </a:p>
        </p:txBody>
      </p:sp>
      <p:cxnSp>
        <p:nvCxnSpPr>
          <p:cNvPr id="63" name="Straight Arrow Connector 62"/>
          <p:cNvCxnSpPr>
            <a:stCxn id="58" idx="2"/>
            <a:endCxn id="59" idx="0"/>
          </p:cNvCxnSpPr>
          <p:nvPr/>
        </p:nvCxnSpPr>
        <p:spPr>
          <a:xfrm flipH="1">
            <a:off x="1239168" y="4377853"/>
            <a:ext cx="529953" cy="201812"/>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58" idx="2"/>
            <a:endCxn id="60" idx="0"/>
          </p:cNvCxnSpPr>
          <p:nvPr/>
        </p:nvCxnSpPr>
        <p:spPr>
          <a:xfrm>
            <a:off x="1769121" y="4377853"/>
            <a:ext cx="547842" cy="201812"/>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60" idx="2"/>
            <a:endCxn id="61" idx="3"/>
          </p:cNvCxnSpPr>
          <p:nvPr/>
        </p:nvCxnSpPr>
        <p:spPr>
          <a:xfrm>
            <a:off x="2316963" y="4927927"/>
            <a:ext cx="17051" cy="274950"/>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a:xfrm>
            <a:off x="6781801" y="4309599"/>
            <a:ext cx="1305899" cy="380889"/>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solidFill>
                  <a:schemeClr val="tx1"/>
                </a:solidFill>
              </a:rPr>
              <a:t>MADARA</a:t>
            </a:r>
            <a:endParaRPr lang="en-US" dirty="0">
              <a:solidFill>
                <a:schemeClr val="tx1"/>
              </a:solidFill>
            </a:endParaRPr>
          </a:p>
        </p:txBody>
      </p:sp>
      <p:sp>
        <p:nvSpPr>
          <p:cNvPr id="77" name="Rectangle 76"/>
          <p:cNvSpPr/>
          <p:nvPr/>
        </p:nvSpPr>
        <p:spPr>
          <a:xfrm>
            <a:off x="6781800" y="5401249"/>
            <a:ext cx="1305899" cy="380889"/>
          </a:xfrm>
          <a:prstGeom prst="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solidFill>
                  <a:schemeClr val="tx1"/>
                </a:solidFill>
              </a:rPr>
              <a:t>OS</a:t>
            </a:r>
            <a:endParaRPr lang="en-US" dirty="0">
              <a:solidFill>
                <a:schemeClr val="tx1"/>
              </a:solidFill>
            </a:endParaRPr>
          </a:p>
        </p:txBody>
      </p:sp>
      <p:sp>
        <p:nvSpPr>
          <p:cNvPr id="78" name="Rectangle 77"/>
          <p:cNvSpPr/>
          <p:nvPr/>
        </p:nvSpPr>
        <p:spPr>
          <a:xfrm>
            <a:off x="783767" y="5507042"/>
            <a:ext cx="935399" cy="300109"/>
          </a:xfrm>
          <a:prstGeom prst="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smtClean="0">
                <a:solidFill>
                  <a:schemeClr val="tx1"/>
                </a:solidFill>
              </a:rPr>
              <a:t>OS</a:t>
            </a:r>
            <a:endParaRPr lang="en-US" sz="1200" dirty="0">
              <a:solidFill>
                <a:schemeClr val="tx1"/>
              </a:solidFill>
            </a:endParaRPr>
          </a:p>
        </p:txBody>
      </p:sp>
      <p:sp>
        <p:nvSpPr>
          <p:cNvPr id="79" name="Rectangle 78"/>
          <p:cNvSpPr/>
          <p:nvPr/>
        </p:nvSpPr>
        <p:spPr>
          <a:xfrm>
            <a:off x="783766" y="5233491"/>
            <a:ext cx="935399" cy="272826"/>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smtClean="0">
                <a:solidFill>
                  <a:schemeClr val="tx1"/>
                </a:solidFill>
              </a:rPr>
              <a:t>Thread</a:t>
            </a:r>
            <a:endParaRPr lang="en-US" sz="1200" dirty="0">
              <a:solidFill>
                <a:schemeClr val="tx1"/>
              </a:solidFill>
            </a:endParaRPr>
          </a:p>
        </p:txBody>
      </p:sp>
      <p:cxnSp>
        <p:nvCxnSpPr>
          <p:cNvPr id="80" name="Straight Arrow Connector 79"/>
          <p:cNvCxnSpPr>
            <a:stCxn id="59" idx="2"/>
            <a:endCxn id="79" idx="0"/>
          </p:cNvCxnSpPr>
          <p:nvPr/>
        </p:nvCxnSpPr>
        <p:spPr>
          <a:xfrm>
            <a:off x="1239168" y="4919628"/>
            <a:ext cx="12298" cy="313863"/>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6781800" y="4867849"/>
            <a:ext cx="1305899" cy="380889"/>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solidFill>
                  <a:schemeClr val="tx1"/>
                </a:solidFill>
              </a:rPr>
              <a:t>User</a:t>
            </a:r>
            <a:endParaRPr lang="en-US" dirty="0">
              <a:solidFill>
                <a:schemeClr val="tx1"/>
              </a:solidFill>
            </a:endParaRPr>
          </a:p>
        </p:txBody>
      </p:sp>
      <p:sp>
        <p:nvSpPr>
          <p:cNvPr id="87" name="TextBox 86"/>
          <p:cNvSpPr txBox="1"/>
          <p:nvPr/>
        </p:nvSpPr>
        <p:spPr>
          <a:xfrm>
            <a:off x="6984581" y="3352800"/>
            <a:ext cx="864019" cy="369332"/>
          </a:xfrm>
          <a:prstGeom prst="rect">
            <a:avLst/>
          </a:prstGeom>
          <a:noFill/>
        </p:spPr>
        <p:txBody>
          <a:bodyPr wrap="none" rtlCol="0">
            <a:spAutoFit/>
          </a:bodyPr>
          <a:lstStyle/>
          <a:p>
            <a:r>
              <a:rPr lang="en-US" dirty="0" smtClean="0"/>
              <a:t>Legend</a:t>
            </a:r>
            <a:endParaRPr lang="en-US" dirty="0"/>
          </a:p>
        </p:txBody>
      </p:sp>
      <p:sp>
        <p:nvSpPr>
          <p:cNvPr id="89" name="Rectangle 88"/>
          <p:cNvSpPr/>
          <p:nvPr/>
        </p:nvSpPr>
        <p:spPr>
          <a:xfrm>
            <a:off x="4876800" y="2875883"/>
            <a:ext cx="1184936" cy="344226"/>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smtClean="0">
                <a:solidFill>
                  <a:schemeClr val="tx1"/>
                </a:solidFill>
              </a:rPr>
              <a:t>Application</a:t>
            </a:r>
            <a:endParaRPr lang="en-US" sz="1600" dirty="0">
              <a:solidFill>
                <a:schemeClr val="tx1"/>
              </a:solidFill>
            </a:endParaRPr>
          </a:p>
        </p:txBody>
      </p:sp>
      <p:cxnSp>
        <p:nvCxnSpPr>
          <p:cNvPr id="90" name="Straight Arrow Connector 89"/>
          <p:cNvCxnSpPr>
            <a:stCxn id="89" idx="1"/>
            <a:endCxn id="41" idx="3"/>
          </p:cNvCxnSpPr>
          <p:nvPr/>
        </p:nvCxnSpPr>
        <p:spPr>
          <a:xfrm flipH="1">
            <a:off x="4241903" y="3047996"/>
            <a:ext cx="634897" cy="2689"/>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a:xfrm>
            <a:off x="2413900" y="4100580"/>
            <a:ext cx="832466" cy="272826"/>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smtClean="0">
                <a:solidFill>
                  <a:schemeClr val="tx1"/>
                </a:solidFill>
              </a:rPr>
              <a:t>Events</a:t>
            </a:r>
            <a:endParaRPr lang="en-US" sz="1200" dirty="0">
              <a:solidFill>
                <a:schemeClr val="tx1"/>
              </a:solidFill>
            </a:endParaRPr>
          </a:p>
        </p:txBody>
      </p:sp>
      <p:cxnSp>
        <p:nvCxnSpPr>
          <p:cNvPr id="94" name="Straight Arrow Connector 93"/>
          <p:cNvCxnSpPr>
            <a:stCxn id="93" idx="2"/>
            <a:endCxn id="60" idx="0"/>
          </p:cNvCxnSpPr>
          <p:nvPr/>
        </p:nvCxnSpPr>
        <p:spPr>
          <a:xfrm flipH="1">
            <a:off x="2316963" y="4373406"/>
            <a:ext cx="513170" cy="206259"/>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Content Placeholder 3"/>
          <p:cNvSpPr txBox="1">
            <a:spLocks/>
          </p:cNvSpPr>
          <p:nvPr/>
        </p:nvSpPr>
        <p:spPr>
          <a:xfrm>
            <a:off x="528890" y="1239961"/>
            <a:ext cx="7706699" cy="367296"/>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b="1" dirty="0" smtClean="0"/>
              <a:t>GAMS</a:t>
            </a:r>
            <a:r>
              <a:rPr lang="en-US" sz="1800" dirty="0" smtClean="0"/>
              <a:t> is </a:t>
            </a:r>
            <a:r>
              <a:rPr lang="en-US" sz="1800" b="1" dirty="0" smtClean="0"/>
              <a:t>built</a:t>
            </a:r>
            <a:r>
              <a:rPr lang="en-US" sz="1800" dirty="0" smtClean="0"/>
              <a:t> </a:t>
            </a:r>
            <a:r>
              <a:rPr lang="en-US" sz="1800" b="1" dirty="0" smtClean="0"/>
              <a:t>on</a:t>
            </a:r>
            <a:r>
              <a:rPr lang="en-US" sz="1800" dirty="0" smtClean="0"/>
              <a:t> top of </a:t>
            </a:r>
            <a:r>
              <a:rPr lang="en-US" sz="1800" b="1" dirty="0" smtClean="0"/>
              <a:t>MADARA</a:t>
            </a:r>
            <a:r>
              <a:rPr lang="en-US" sz="1800" dirty="0" smtClean="0"/>
              <a:t>, so it inherits all of its features</a:t>
            </a:r>
            <a:endParaRPr lang="en-US" sz="1800" b="1" dirty="0" smtClean="0"/>
          </a:p>
        </p:txBody>
      </p:sp>
      <p:sp>
        <p:nvSpPr>
          <p:cNvPr id="98" name="Content Placeholder 3"/>
          <p:cNvSpPr txBox="1">
            <a:spLocks/>
          </p:cNvSpPr>
          <p:nvPr/>
        </p:nvSpPr>
        <p:spPr>
          <a:xfrm>
            <a:off x="528890" y="1905000"/>
            <a:ext cx="7086600" cy="427001"/>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b="1" dirty="0" smtClean="0"/>
              <a:t>Controller executes a distributed algorithm in a MAPE Loop</a:t>
            </a:r>
          </a:p>
        </p:txBody>
      </p:sp>
      <p:sp>
        <p:nvSpPr>
          <p:cNvPr id="32" name="Rectangle 31"/>
          <p:cNvSpPr/>
          <p:nvPr/>
        </p:nvSpPr>
        <p:spPr>
          <a:xfrm>
            <a:off x="6781800" y="3751349"/>
            <a:ext cx="1305899" cy="380889"/>
          </a:xfrm>
          <a:prstGeom prst="rect">
            <a:avLst/>
          </a:prstGeom>
          <a:solidFill>
            <a:schemeClr val="accent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solidFill>
                  <a:schemeClr val="bg1"/>
                </a:solidFill>
              </a:rPr>
              <a:t>GAMS</a:t>
            </a:r>
            <a:endParaRPr lang="en-US" dirty="0">
              <a:solidFill>
                <a:schemeClr val="bg1"/>
              </a:solidFill>
            </a:endParaRPr>
          </a:p>
        </p:txBody>
      </p:sp>
      <p:sp>
        <p:nvSpPr>
          <p:cNvPr id="33" name="Content Placeholder 3"/>
          <p:cNvSpPr txBox="1">
            <a:spLocks/>
          </p:cNvSpPr>
          <p:nvPr/>
        </p:nvSpPr>
        <p:spPr>
          <a:xfrm>
            <a:off x="528890" y="2224445"/>
            <a:ext cx="7086600" cy="427001"/>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b="1" dirty="0" smtClean="0"/>
              <a:t>Algorithm interacts with a hardware or simulation platform</a:t>
            </a:r>
          </a:p>
        </p:txBody>
      </p:sp>
      <p:sp>
        <p:nvSpPr>
          <p:cNvPr id="41" name="Rectangle 40"/>
          <p:cNvSpPr/>
          <p:nvPr/>
        </p:nvSpPr>
        <p:spPr>
          <a:xfrm>
            <a:off x="2936004" y="2860240"/>
            <a:ext cx="1305899" cy="380889"/>
          </a:xfrm>
          <a:prstGeom prst="rect">
            <a:avLst/>
          </a:prstGeom>
          <a:solidFill>
            <a:schemeClr val="accent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smtClean="0">
                <a:solidFill>
                  <a:schemeClr val="bg1"/>
                </a:solidFill>
              </a:rPr>
              <a:t>Controller</a:t>
            </a:r>
            <a:endParaRPr lang="en-US" sz="1600" dirty="0">
              <a:solidFill>
                <a:schemeClr val="bg1"/>
              </a:solidFill>
            </a:endParaRPr>
          </a:p>
        </p:txBody>
      </p:sp>
      <p:cxnSp>
        <p:nvCxnSpPr>
          <p:cNvPr id="43" name="Straight Arrow Connector 42"/>
          <p:cNvCxnSpPr>
            <a:stCxn id="41" idx="2"/>
            <a:endCxn id="58" idx="0"/>
          </p:cNvCxnSpPr>
          <p:nvPr/>
        </p:nvCxnSpPr>
        <p:spPr>
          <a:xfrm flipH="1">
            <a:off x="1769121" y="3241129"/>
            <a:ext cx="1819833" cy="645494"/>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028101" y="4068717"/>
            <a:ext cx="1305899" cy="380889"/>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smtClean="0">
                <a:solidFill>
                  <a:schemeClr val="tx1"/>
                </a:solidFill>
              </a:rPr>
              <a:t>Algorithm</a:t>
            </a:r>
            <a:endParaRPr lang="en-US" sz="1600" dirty="0">
              <a:solidFill>
                <a:schemeClr val="tx1"/>
              </a:solidFill>
            </a:endParaRPr>
          </a:p>
        </p:txBody>
      </p:sp>
      <p:cxnSp>
        <p:nvCxnSpPr>
          <p:cNvPr id="54" name="Straight Arrow Connector 53"/>
          <p:cNvCxnSpPr>
            <a:stCxn id="55" idx="0"/>
            <a:endCxn id="53" idx="2"/>
          </p:cNvCxnSpPr>
          <p:nvPr/>
        </p:nvCxnSpPr>
        <p:spPr>
          <a:xfrm flipV="1">
            <a:off x="4681050" y="4449606"/>
            <a:ext cx="1" cy="579705"/>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Rectangle 54"/>
          <p:cNvSpPr/>
          <p:nvPr/>
        </p:nvSpPr>
        <p:spPr>
          <a:xfrm>
            <a:off x="4028100" y="5029311"/>
            <a:ext cx="1305899" cy="380889"/>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smtClean="0">
                <a:solidFill>
                  <a:schemeClr val="tx1"/>
                </a:solidFill>
              </a:rPr>
              <a:t>Platform</a:t>
            </a:r>
            <a:endParaRPr lang="en-US" sz="1600" dirty="0">
              <a:solidFill>
                <a:schemeClr val="tx1"/>
              </a:solidFill>
            </a:endParaRPr>
          </a:p>
        </p:txBody>
      </p:sp>
      <p:cxnSp>
        <p:nvCxnSpPr>
          <p:cNvPr id="62" name="Straight Arrow Connector 61"/>
          <p:cNvCxnSpPr>
            <a:stCxn id="53" idx="0"/>
            <a:endCxn id="41" idx="2"/>
          </p:cNvCxnSpPr>
          <p:nvPr/>
        </p:nvCxnSpPr>
        <p:spPr>
          <a:xfrm flipH="1" flipV="1">
            <a:off x="3588954" y="3241129"/>
            <a:ext cx="1092097" cy="827588"/>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41" idx="2"/>
            <a:endCxn id="55" idx="1"/>
          </p:cNvCxnSpPr>
          <p:nvPr/>
        </p:nvCxnSpPr>
        <p:spPr>
          <a:xfrm rot="16200000" flipH="1">
            <a:off x="2819214" y="4010869"/>
            <a:ext cx="1978627" cy="43914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65669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9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57" grpId="0"/>
      <p:bldP spid="58" grpId="0" animBg="1"/>
      <p:bldP spid="59" grpId="0" animBg="1"/>
      <p:bldP spid="60" grpId="0" animBg="1"/>
      <p:bldP spid="61" grpId="0" animBg="1"/>
      <p:bldP spid="75" grpId="0" animBg="1"/>
      <p:bldP spid="77" grpId="0" animBg="1"/>
      <p:bldP spid="78" grpId="0" animBg="1"/>
      <p:bldP spid="79" grpId="0" animBg="1"/>
      <p:bldP spid="86" grpId="0" animBg="1"/>
      <p:bldP spid="87" grpId="0"/>
      <p:bldP spid="89" grpId="0" animBg="1"/>
      <p:bldP spid="93" grpId="0" animBg="1"/>
      <p:bldP spid="97" grpId="0"/>
      <p:bldP spid="98" grpId="0"/>
      <p:bldP spid="32" grpId="0" animBg="1"/>
      <p:bldP spid="33" grpId="0"/>
      <p:bldP spid="41" grpId="0" animBg="1"/>
      <p:bldP spid="53" grpId="0" animBg="1"/>
      <p:bldP spid="55" grpId="0" animBg="1"/>
    </p:bldLst>
  </p:timing>
</p:sld>
</file>

<file path=ppt/theme/theme1.xml><?xml version="1.0" encoding="utf-8"?>
<a:theme xmlns:a="http://schemas.openxmlformats.org/drawingml/2006/main" name="Office Theme">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I_template.potx" id="{DB3420F8-DAB5-4F69-AA60-933A688733B9}" vid="{AA0AFD5E-0CBA-4602-8A97-C0D57F60870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71B819FE418A3429E682F6A001192A1" ma:contentTypeVersion="0" ma:contentTypeDescription="Create a new document." ma:contentTypeScope="" ma:versionID="66ed5ed4e41d08621013a5e431fe305a">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9BDCC3-C72D-4B47-97C0-0DBE6C2419E4}">
  <ds:schemaRefs>
    <ds:schemaRef ds:uri="http://schemas.microsoft.com/sharepoint/v3/contenttype/forms"/>
  </ds:schemaRefs>
</ds:datastoreItem>
</file>

<file path=customXml/itemProps2.xml><?xml version="1.0" encoding="utf-8"?>
<ds:datastoreItem xmlns:ds="http://schemas.openxmlformats.org/officeDocument/2006/customXml" ds:itemID="{D8A8D390-1EEF-460D-A4F4-2C09111EA43A}">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8F618AAE-080F-4406-9325-A50BDFD3EE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9120</TotalTime>
  <Words>786</Words>
  <Application>Microsoft Office PowerPoint</Application>
  <PresentationFormat>On-screen Show (4:3)</PresentationFormat>
  <Paragraphs>220</Paragraphs>
  <Slides>14</Slides>
  <Notes>8</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ＭＳ Ｐゴシック</vt:lpstr>
      <vt:lpstr>Arial</vt:lpstr>
      <vt:lpstr>Calibri</vt:lpstr>
      <vt:lpstr>Lucida Grande</vt:lpstr>
      <vt:lpstr>Office Theme</vt:lpstr>
      <vt:lpstr>Introduction to MADARA and GAMS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Software Engineering Institute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Morley</dc:creator>
  <cp:lastModifiedBy>James R. Edmondson</cp:lastModifiedBy>
  <cp:revision>729</cp:revision>
  <cp:lastPrinted>2016-05-31T17:47:37Z</cp:lastPrinted>
  <dcterms:created xsi:type="dcterms:W3CDTF">2014-06-18T17:34:14Z</dcterms:created>
  <dcterms:modified xsi:type="dcterms:W3CDTF">2016-06-15T20:48:18Z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0x010100771B819FE418A3429E682F6A001192A1</vt:lpwstr>
  </property>
</Properties>
</file>